
<file path=[Content_Types].xml><?xml version="1.0" encoding="utf-8"?>
<Types xmlns="http://schemas.openxmlformats.org/package/2006/content-types">
  <Default Extension="png" ContentType="image/png"/>
  <Default Extension="gif" ContentType="image/gi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389" r:id="rId3"/>
    <p:sldId id="263" r:id="rId4"/>
    <p:sldId id="641" r:id="rId5"/>
    <p:sldId id="663" r:id="rId7"/>
    <p:sldId id="664" r:id="rId8"/>
    <p:sldId id="665" r:id="rId9"/>
    <p:sldId id="666" r:id="rId10"/>
    <p:sldId id="667" r:id="rId11"/>
    <p:sldId id="668" r:id="rId12"/>
    <p:sldId id="649" r:id="rId13"/>
    <p:sldId id="673" r:id="rId14"/>
    <p:sldId id="674" r:id="rId15"/>
    <p:sldId id="675" r:id="rId16"/>
    <p:sldId id="348" r:id="rId17"/>
    <p:sldId id="569" r:id="rId18"/>
    <p:sldId id="578" r:id="rId19"/>
  </p:sldIdLst>
  <p:sldSz cx="12192000" cy="6858000"/>
  <p:notesSz cx="6858000" cy="9144000"/>
  <p:embeddedFontLst>
    <p:embeddedFont>
      <p:font typeface="MiSans Normal" panose="00000500000000000000" charset="-122"/>
      <p:regular r:id="rId23"/>
    </p:embeddedFont>
    <p:embeddedFont>
      <p:font typeface="MiSans Heavy" panose="00000A00000000000000" charset="-122"/>
      <p:bold r:id="rId24"/>
    </p:embeddedFont>
    <p:embeddedFont>
      <p:font typeface="仿宋" panose="02010609060101010101" charset="-122"/>
      <p:regular r:id="rId25"/>
    </p:embeddedFont>
    <p:embeddedFont>
      <p:font typeface="汉仪昌黎宋刻本精修版W" panose="00020600040101010101" charset="-122"/>
      <p:regular r:id="rId26"/>
    </p:embeddedFont>
    <p:embeddedFont>
      <p:font typeface="汉仪春然手书简" panose="00020600040101010101" charset="-122"/>
      <p:regular r:id="rId27"/>
    </p:embeddedFont>
    <p:embeddedFont>
      <p:font typeface="优设标题黑" panose="00000500000000000000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0" userDrawn="1">
          <p15:clr>
            <a:srgbClr val="A4A3A4"/>
          </p15:clr>
        </p15:guide>
        <p15:guide id="2" pos="37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8262"/>
    <a:srgbClr val="F5F7F9"/>
    <a:srgbClr val="FF1573"/>
    <a:srgbClr val="FF72A7"/>
    <a:srgbClr val="056045"/>
    <a:srgbClr val="0EAF85"/>
    <a:srgbClr val="0AAF83"/>
    <a:srgbClr val="0BC38D"/>
    <a:srgbClr val="13F1B5"/>
    <a:srgbClr val="8AF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0"/>
        <p:guide pos="378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280.xml"/><Relationship Id="rId32" Type="http://schemas.openxmlformats.org/officeDocument/2006/relationships/font" Target="fonts/font10.fntdata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image" Target="../media/image2.png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0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image" Target="../media/image3.png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0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image" Target="../media/image1.png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pic>
        <p:nvPicPr>
          <p:cNvPr id="35" name="图片 34" descr="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371215" y="961391"/>
            <a:ext cx="8491220" cy="5394960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6"/>
            </p:custDataLst>
          </p:nvPr>
        </p:nvSpPr>
        <p:spPr>
          <a:xfrm>
            <a:off x="81470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>
          <a:xfrm>
            <a:off x="1108710" y="624268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MiSans Normal" panose="00000500000000000000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35572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9713036" y="501649"/>
            <a:ext cx="1677670" cy="247015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0" normalizeH="0" baseline="0" noProof="1" dirty="0"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689158" y="3516032"/>
            <a:ext cx="4438362" cy="1976420"/>
          </a:xfrm>
          <a:prstGeom prst="rect">
            <a:avLst/>
          </a:prstGeom>
          <a:noFill/>
        </p:spPr>
        <p:txBody>
          <a:bodyPr wrap="square" lIns="72000" tIns="36000" rIns="0" bIns="1080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all" spc="0" normalizeH="0" baseline="0" noProof="1" dirty="0">
                <a:solidFill>
                  <a:schemeClr val="bg1"/>
                </a:solidFill>
                <a:uFillTx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745490" y="1041400"/>
            <a:ext cx="4382030" cy="1747520"/>
          </a:xfrm>
          <a:prstGeom prst="rect">
            <a:avLst/>
          </a:prstGeom>
          <a:noFill/>
        </p:spPr>
        <p:txBody>
          <a:bodyPr wrap="square" lIns="144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圆角矩形 1"/>
          <p:cNvSpPr/>
          <p:nvPr>
            <p:custDataLst>
              <p:tags r:id="rId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69" name="图片 68" descr="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297035" y="636905"/>
            <a:ext cx="1704340" cy="1597660"/>
          </a:xfrm>
          <a:prstGeom prst="rect">
            <a:avLst/>
          </a:pr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2991482" y="502245"/>
            <a:ext cx="6580505" cy="1546897"/>
          </a:xfrm>
          <a:prstGeom prst="rect">
            <a:avLst/>
          </a:prstGeom>
          <a:noFill/>
        </p:spPr>
        <p:txBody>
          <a:bodyPr wrap="square" lIns="0" tIns="10800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8000" b="0" i="0" u="none" strike="noStrike" kern="1200" cap="none" spc="0" normalizeH="0" baseline="0" noProof="1" dirty="0">
                <a:solidFill>
                  <a:schemeClr val="accent1">
                    <a:alpha val="50000"/>
                  </a:schemeClr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744856" y="499745"/>
            <a:ext cx="2246627" cy="1549398"/>
          </a:xfrm>
          <a:prstGeom prst="rect">
            <a:avLst/>
          </a:prstGeom>
          <a:noFill/>
        </p:spPr>
        <p:txBody>
          <a:bodyPr wrap="square" lIns="72000" tIns="0" rIns="0" bIns="720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accent1"/>
                </a:solidFill>
                <a:effectLst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0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9" name="图片 8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89400" y="1346200"/>
            <a:ext cx="7524750" cy="4834890"/>
          </a:xfrm>
          <a:prstGeom prst="rect">
            <a:avLst/>
          </a:prstGeom>
        </p:spPr>
      </p:pic>
      <p:sp>
        <p:nvSpPr>
          <p:cNvPr id="23" name="椭圆 22"/>
          <p:cNvSpPr/>
          <p:nvPr>
            <p:custDataLst>
              <p:tags r:id="rId6"/>
            </p:custDataLst>
          </p:nvPr>
        </p:nvSpPr>
        <p:spPr>
          <a:xfrm>
            <a:off x="81470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>
          <a:xfrm>
            <a:off x="1108710" y="624268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35572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814704" y="807144"/>
            <a:ext cx="4433155" cy="1160354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all" spc="0" normalizeH="0" baseline="0" noProof="1" dirty="0">
                <a:solidFill>
                  <a:schemeClr val="accent1"/>
                </a:solidFill>
                <a:uFillTx/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814705" y="2012315"/>
            <a:ext cx="4432935" cy="936625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0" rIns="0" bIns="360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80000"/>
              </a:lnSpc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圆角矩形 1"/>
          <p:cNvSpPr/>
          <p:nvPr>
            <p:custDataLst>
              <p:tags r:id="rId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5" name="圆角矩形 1"/>
          <p:cNvSpPr/>
          <p:nvPr>
            <p:custDataLst>
              <p:tags r:id="rId4"/>
            </p:custDataLst>
          </p:nvPr>
        </p:nvSpPr>
        <p:spPr>
          <a:xfrm>
            <a:off x="351472" y="390525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6"/>
            </p:custDataLst>
          </p:nvPr>
        </p:nvSpPr>
        <p:spPr>
          <a:xfrm>
            <a:off x="6235065" y="1373505"/>
            <a:ext cx="5342255" cy="4559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608330" y="1373505"/>
            <a:ext cx="5342255" cy="4559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圆角矩形 1"/>
          <p:cNvSpPr/>
          <p:nvPr>
            <p:custDataLst>
              <p:tags r:id="rId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1"/>
          <p:cNvSpPr/>
          <p:nvPr>
            <p:custDataLst>
              <p:tags r:id="rId2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圆角矩形 1"/>
          <p:cNvSpPr/>
          <p:nvPr>
            <p:custDataLst>
              <p:tags r:id="rId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圆角矩形 1"/>
          <p:cNvSpPr/>
          <p:nvPr>
            <p:custDataLst>
              <p:tags r:id="rId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35" name="图片 34" descr="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371215" y="961390"/>
            <a:ext cx="8491220" cy="5394960"/>
          </a:xfrm>
          <a:prstGeom prst="rect">
            <a:avLst/>
          </a:prstGeom>
        </p:spPr>
      </p:pic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81470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>
          <a:xfrm>
            <a:off x="1108710" y="6242685"/>
            <a:ext cx="46355" cy="4635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alpha val="4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5" name="椭圆 44"/>
          <p:cNvSpPr/>
          <p:nvPr>
            <p:custDataLst>
              <p:tags r:id="rId8"/>
            </p:custDataLst>
          </p:nvPr>
        </p:nvSpPr>
        <p:spPr>
          <a:xfrm>
            <a:off x="1355725" y="6232525"/>
            <a:ext cx="72390" cy="72390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814705" y="1305194"/>
            <a:ext cx="3267709" cy="155865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latin typeface="MiSans Heavy" panose="00000A00000000000000" charset="-122"/>
                <a:ea typeface="MiSans Heavy" panose="00000A00000000000000" charset="-122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9713036" y="501649"/>
            <a:ext cx="1677670" cy="247015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000" b="0" i="0" u="none" strike="noStrike" kern="1200" cap="none" spc="0" normalizeH="0" baseline="0" noProof="1" dirty="0">
                <a:solidFill>
                  <a:schemeClr val="bg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0" y="-25419"/>
            <a:ext cx="12190730" cy="34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cs typeface="MiSans Normal" panose="000005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3438525"/>
            <a:ext cx="12190730" cy="34251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圆角矩形 1"/>
          <p:cNvSpPr/>
          <p:nvPr>
            <p:custDataLst>
              <p:tags r:id="rId14"/>
            </p:custDataLst>
          </p:nvPr>
        </p:nvSpPr>
        <p:spPr>
          <a:xfrm>
            <a:off x="356235" y="381000"/>
            <a:ext cx="11489055" cy="6096000"/>
          </a:xfrm>
          <a:prstGeom prst="roundRect">
            <a:avLst>
              <a:gd name="adj" fmla="val 45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400" y="1470212"/>
            <a:ext cx="10969200" cy="4706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59837" y="522514"/>
            <a:ext cx="11017763" cy="87707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dirty="0" smtClean="0">
          <a:ln>
            <a:noFill/>
            <a:prstDash val="sysDot"/>
          </a:ln>
          <a:solidFill>
            <a:schemeClr val="accent6"/>
          </a:solidFill>
          <a:uFillTx/>
          <a:latin typeface="+mj-ea"/>
          <a:ea typeface="+mj-ea"/>
          <a:cs typeface="+mn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image" Target="../media/image4.jpeg"/><Relationship Id="rId1" Type="http://schemas.openxmlformats.org/officeDocument/2006/relationships/tags" Target="../tags/tag10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7" Type="http://schemas.openxmlformats.org/officeDocument/2006/relationships/slideLayout" Target="../slideLayouts/slideLayout2.xml"/><Relationship Id="rId66" Type="http://schemas.openxmlformats.org/officeDocument/2006/relationships/tags" Target="../tags/tag168.xml"/><Relationship Id="rId65" Type="http://schemas.openxmlformats.org/officeDocument/2006/relationships/tags" Target="../tags/tag167.xml"/><Relationship Id="rId64" Type="http://schemas.openxmlformats.org/officeDocument/2006/relationships/image" Target="../media/image13.GIF"/><Relationship Id="rId63" Type="http://schemas.openxmlformats.org/officeDocument/2006/relationships/image" Target="../media/image12.png"/><Relationship Id="rId62" Type="http://schemas.openxmlformats.org/officeDocument/2006/relationships/tags" Target="../tags/tag166.xml"/><Relationship Id="rId61" Type="http://schemas.openxmlformats.org/officeDocument/2006/relationships/tags" Target="../tags/tag165.xml"/><Relationship Id="rId60" Type="http://schemas.openxmlformats.org/officeDocument/2006/relationships/image" Target="../media/image11.png"/><Relationship Id="rId6" Type="http://schemas.openxmlformats.org/officeDocument/2006/relationships/tags" Target="../tags/tag117.xml"/><Relationship Id="rId59" Type="http://schemas.openxmlformats.org/officeDocument/2006/relationships/tags" Target="../tags/tag164.xml"/><Relationship Id="rId58" Type="http://schemas.openxmlformats.org/officeDocument/2006/relationships/image" Target="../media/image10.png"/><Relationship Id="rId57" Type="http://schemas.openxmlformats.org/officeDocument/2006/relationships/tags" Target="../tags/tag163.xml"/><Relationship Id="rId56" Type="http://schemas.openxmlformats.org/officeDocument/2006/relationships/image" Target="../media/image9.png"/><Relationship Id="rId55" Type="http://schemas.openxmlformats.org/officeDocument/2006/relationships/tags" Target="../tags/tag162.xml"/><Relationship Id="rId54" Type="http://schemas.openxmlformats.org/officeDocument/2006/relationships/image" Target="../media/image8.png"/><Relationship Id="rId53" Type="http://schemas.openxmlformats.org/officeDocument/2006/relationships/tags" Target="../tags/tag161.xml"/><Relationship Id="rId52" Type="http://schemas.openxmlformats.org/officeDocument/2006/relationships/image" Target="../media/image7.png"/><Relationship Id="rId51" Type="http://schemas.openxmlformats.org/officeDocument/2006/relationships/tags" Target="../tags/tag160.xml"/><Relationship Id="rId50" Type="http://schemas.openxmlformats.org/officeDocument/2006/relationships/image" Target="../media/image6.png"/><Relationship Id="rId5" Type="http://schemas.openxmlformats.org/officeDocument/2006/relationships/tags" Target="../tags/tag116.xml"/><Relationship Id="rId49" Type="http://schemas.openxmlformats.org/officeDocument/2006/relationships/tags" Target="../tags/tag159.xml"/><Relationship Id="rId48" Type="http://schemas.openxmlformats.org/officeDocument/2006/relationships/image" Target="../media/image5.png"/><Relationship Id="rId47" Type="http://schemas.openxmlformats.org/officeDocument/2006/relationships/tags" Target="../tags/tag158.xml"/><Relationship Id="rId46" Type="http://schemas.openxmlformats.org/officeDocument/2006/relationships/tags" Target="../tags/tag157.xml"/><Relationship Id="rId45" Type="http://schemas.openxmlformats.org/officeDocument/2006/relationships/tags" Target="../tags/tag156.xml"/><Relationship Id="rId44" Type="http://schemas.openxmlformats.org/officeDocument/2006/relationships/tags" Target="../tags/tag155.xml"/><Relationship Id="rId43" Type="http://schemas.openxmlformats.org/officeDocument/2006/relationships/tags" Target="../tags/tag154.xml"/><Relationship Id="rId42" Type="http://schemas.openxmlformats.org/officeDocument/2006/relationships/tags" Target="../tags/tag153.xml"/><Relationship Id="rId41" Type="http://schemas.openxmlformats.org/officeDocument/2006/relationships/tags" Target="../tags/tag152.xml"/><Relationship Id="rId40" Type="http://schemas.openxmlformats.org/officeDocument/2006/relationships/tags" Target="../tags/tag151.xml"/><Relationship Id="rId4" Type="http://schemas.openxmlformats.org/officeDocument/2006/relationships/tags" Target="../tags/tag115.xml"/><Relationship Id="rId39" Type="http://schemas.openxmlformats.org/officeDocument/2006/relationships/tags" Target="../tags/tag150.xml"/><Relationship Id="rId38" Type="http://schemas.openxmlformats.org/officeDocument/2006/relationships/tags" Target="../tags/tag149.xml"/><Relationship Id="rId37" Type="http://schemas.openxmlformats.org/officeDocument/2006/relationships/tags" Target="../tags/tag148.xml"/><Relationship Id="rId36" Type="http://schemas.openxmlformats.org/officeDocument/2006/relationships/tags" Target="../tags/tag147.xml"/><Relationship Id="rId35" Type="http://schemas.openxmlformats.org/officeDocument/2006/relationships/tags" Target="../tags/tag146.xml"/><Relationship Id="rId34" Type="http://schemas.openxmlformats.org/officeDocument/2006/relationships/tags" Target="../tags/tag145.xml"/><Relationship Id="rId33" Type="http://schemas.openxmlformats.org/officeDocument/2006/relationships/tags" Target="../tags/tag144.xml"/><Relationship Id="rId32" Type="http://schemas.openxmlformats.org/officeDocument/2006/relationships/tags" Target="../tags/tag143.xml"/><Relationship Id="rId31" Type="http://schemas.openxmlformats.org/officeDocument/2006/relationships/tags" Target="../tags/tag142.xml"/><Relationship Id="rId30" Type="http://schemas.openxmlformats.org/officeDocument/2006/relationships/tags" Target="../tags/tag141.xml"/><Relationship Id="rId3" Type="http://schemas.openxmlformats.org/officeDocument/2006/relationships/tags" Target="../tags/tag114.xml"/><Relationship Id="rId29" Type="http://schemas.openxmlformats.org/officeDocument/2006/relationships/tags" Target="../tags/tag140.xml"/><Relationship Id="rId28" Type="http://schemas.openxmlformats.org/officeDocument/2006/relationships/tags" Target="../tags/tag139.xml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3.xml"/><Relationship Id="rId19" Type="http://schemas.openxmlformats.org/officeDocument/2006/relationships/tags" Target="../tags/tag130.xml"/><Relationship Id="rId18" Type="http://schemas.openxmlformats.org/officeDocument/2006/relationships/tags" Target="../tags/tag129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image" Target="../media/image15.png"/><Relationship Id="rId4" Type="http://schemas.openxmlformats.org/officeDocument/2006/relationships/tags" Target="../tags/tag172.xml"/><Relationship Id="rId3" Type="http://schemas.openxmlformats.org/officeDocument/2006/relationships/image" Target="../media/image14.png"/><Relationship Id="rId2" Type="http://schemas.openxmlformats.org/officeDocument/2006/relationships/tags" Target="../tags/tag17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tags" Target="../tags/tag17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image" Target="../media/image20.jpeg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image" Target="../media/image19.png"/><Relationship Id="rId4" Type="http://schemas.openxmlformats.org/officeDocument/2006/relationships/tags" Target="../tags/tag179.xml"/><Relationship Id="rId3" Type="http://schemas.openxmlformats.org/officeDocument/2006/relationships/image" Target="../media/image18.png"/><Relationship Id="rId2" Type="http://schemas.openxmlformats.org/officeDocument/2006/relationships/tags" Target="../tags/tag178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87.xml"/><Relationship Id="rId15" Type="http://schemas.openxmlformats.org/officeDocument/2006/relationships/image" Target="../media/image15.png"/><Relationship Id="rId14" Type="http://schemas.openxmlformats.org/officeDocument/2006/relationships/tags" Target="../tags/tag186.xml"/><Relationship Id="rId13" Type="http://schemas.openxmlformats.org/officeDocument/2006/relationships/image" Target="../media/image14.png"/><Relationship Id="rId12" Type="http://schemas.openxmlformats.org/officeDocument/2006/relationships/tags" Target="../tags/tag185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image" Target="../media/image18.png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01.xml"/><Relationship Id="rId20" Type="http://schemas.openxmlformats.org/officeDocument/2006/relationships/image" Target="../media/image19.png"/><Relationship Id="rId2" Type="http://schemas.openxmlformats.org/officeDocument/2006/relationships/image" Target="../media/image21.jpeg"/><Relationship Id="rId19" Type="http://schemas.openxmlformats.org/officeDocument/2006/relationships/tags" Target="../tags/tag200.xml"/><Relationship Id="rId18" Type="http://schemas.openxmlformats.org/officeDocument/2006/relationships/image" Target="../media/image15.png"/><Relationship Id="rId17" Type="http://schemas.openxmlformats.org/officeDocument/2006/relationships/tags" Target="../tags/tag199.xml"/><Relationship Id="rId16" Type="http://schemas.openxmlformats.org/officeDocument/2006/relationships/image" Target="../media/image22.png"/><Relationship Id="rId15" Type="http://schemas.openxmlformats.org/officeDocument/2006/relationships/tags" Target="../tags/tag198.xml"/><Relationship Id="rId14" Type="http://schemas.openxmlformats.org/officeDocument/2006/relationships/image" Target="../media/image14.png"/><Relationship Id="rId13" Type="http://schemas.openxmlformats.org/officeDocument/2006/relationships/tags" Target="../tags/tag197.xml"/><Relationship Id="rId12" Type="http://schemas.openxmlformats.org/officeDocument/2006/relationships/tags" Target="../tags/tag196.xml"/><Relationship Id="rId11" Type="http://schemas.openxmlformats.org/officeDocument/2006/relationships/tags" Target="../tags/tag195.xml"/><Relationship Id="rId10" Type="http://schemas.openxmlformats.org/officeDocument/2006/relationships/tags" Target="../tags/tag194.xml"/><Relationship Id="rId1" Type="http://schemas.openxmlformats.org/officeDocument/2006/relationships/tags" Target="../tags/tag18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image" Target="../media/image18.png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9" Type="http://schemas.openxmlformats.org/officeDocument/2006/relationships/tags" Target="../tags/tag214.xml"/><Relationship Id="rId18" Type="http://schemas.openxmlformats.org/officeDocument/2006/relationships/image" Target="../media/image16.png"/><Relationship Id="rId17" Type="http://schemas.openxmlformats.org/officeDocument/2006/relationships/tags" Target="../tags/tag213.xml"/><Relationship Id="rId16" Type="http://schemas.openxmlformats.org/officeDocument/2006/relationships/image" Target="../media/image15.png"/><Relationship Id="rId15" Type="http://schemas.openxmlformats.org/officeDocument/2006/relationships/tags" Target="../tags/tag212.xml"/><Relationship Id="rId14" Type="http://schemas.openxmlformats.org/officeDocument/2006/relationships/image" Target="../media/image14.png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tags" Target="../tags/tag20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image" Target="../media/image18.png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9" Type="http://schemas.openxmlformats.org/officeDocument/2006/relationships/tags" Target="../tags/tag227.xml"/><Relationship Id="rId18" Type="http://schemas.openxmlformats.org/officeDocument/2006/relationships/image" Target="../media/image15.png"/><Relationship Id="rId17" Type="http://schemas.openxmlformats.org/officeDocument/2006/relationships/tags" Target="../tags/tag226.xml"/><Relationship Id="rId16" Type="http://schemas.openxmlformats.org/officeDocument/2006/relationships/image" Target="../media/image22.png"/><Relationship Id="rId15" Type="http://schemas.openxmlformats.org/officeDocument/2006/relationships/tags" Target="../tags/tag225.xml"/><Relationship Id="rId14" Type="http://schemas.openxmlformats.org/officeDocument/2006/relationships/image" Target="../media/image14.png"/><Relationship Id="rId13" Type="http://schemas.openxmlformats.org/officeDocument/2006/relationships/tags" Target="../tags/tag224.xml"/><Relationship Id="rId12" Type="http://schemas.openxmlformats.org/officeDocument/2006/relationships/tags" Target="../tags/tag223.xml"/><Relationship Id="rId11" Type="http://schemas.openxmlformats.org/officeDocument/2006/relationships/tags" Target="../tags/tag222.xml"/><Relationship Id="rId10" Type="http://schemas.openxmlformats.org/officeDocument/2006/relationships/tags" Target="../tags/tag221.xml"/><Relationship Id="rId1" Type="http://schemas.openxmlformats.org/officeDocument/2006/relationships/tags" Target="../tags/tag21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image" Target="../media/image18.png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9" Type="http://schemas.openxmlformats.org/officeDocument/2006/relationships/tags" Target="../tags/tag240.xml"/><Relationship Id="rId18" Type="http://schemas.openxmlformats.org/officeDocument/2006/relationships/image" Target="../media/image19.png"/><Relationship Id="rId17" Type="http://schemas.openxmlformats.org/officeDocument/2006/relationships/tags" Target="../tags/tag239.xml"/><Relationship Id="rId16" Type="http://schemas.openxmlformats.org/officeDocument/2006/relationships/image" Target="../media/image15.png"/><Relationship Id="rId15" Type="http://schemas.openxmlformats.org/officeDocument/2006/relationships/tags" Target="../tags/tag238.xml"/><Relationship Id="rId14" Type="http://schemas.openxmlformats.org/officeDocument/2006/relationships/image" Target="../media/image14.png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tags" Target="../tags/tag22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image" Target="../media/image18.png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255.xml"/><Relationship Id="rId22" Type="http://schemas.openxmlformats.org/officeDocument/2006/relationships/image" Target="../media/image19.png"/><Relationship Id="rId21" Type="http://schemas.openxmlformats.org/officeDocument/2006/relationships/tags" Target="../tags/tag254.xml"/><Relationship Id="rId20" Type="http://schemas.openxmlformats.org/officeDocument/2006/relationships/image" Target="../media/image22.png"/><Relationship Id="rId2" Type="http://schemas.openxmlformats.org/officeDocument/2006/relationships/image" Target="../media/image26.jpeg"/><Relationship Id="rId19" Type="http://schemas.openxmlformats.org/officeDocument/2006/relationships/tags" Target="../tags/tag253.xml"/><Relationship Id="rId18" Type="http://schemas.openxmlformats.org/officeDocument/2006/relationships/image" Target="../media/image16.png"/><Relationship Id="rId17" Type="http://schemas.openxmlformats.org/officeDocument/2006/relationships/tags" Target="../tags/tag252.xml"/><Relationship Id="rId16" Type="http://schemas.openxmlformats.org/officeDocument/2006/relationships/image" Target="../media/image15.png"/><Relationship Id="rId15" Type="http://schemas.openxmlformats.org/officeDocument/2006/relationships/tags" Target="../tags/tag251.xml"/><Relationship Id="rId14" Type="http://schemas.openxmlformats.org/officeDocument/2006/relationships/image" Target="../media/image14.png"/><Relationship Id="rId13" Type="http://schemas.openxmlformats.org/officeDocument/2006/relationships/tags" Target="../tags/tag250.xml"/><Relationship Id="rId12" Type="http://schemas.openxmlformats.org/officeDocument/2006/relationships/tags" Target="../tags/tag249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59.xml"/><Relationship Id="rId6" Type="http://schemas.openxmlformats.org/officeDocument/2006/relationships/image" Target="../media/image19.png"/><Relationship Id="rId5" Type="http://schemas.openxmlformats.org/officeDocument/2006/relationships/tags" Target="../tags/tag258.xml"/><Relationship Id="rId4" Type="http://schemas.openxmlformats.org/officeDocument/2006/relationships/image" Target="../media/image18.png"/><Relationship Id="rId3" Type="http://schemas.openxmlformats.org/officeDocument/2006/relationships/tags" Target="../tags/tag257.xml"/><Relationship Id="rId2" Type="http://schemas.openxmlformats.org/officeDocument/2006/relationships/image" Target="../media/image27.png"/><Relationship Id="rId1" Type="http://schemas.openxmlformats.org/officeDocument/2006/relationships/tags" Target="../tags/tag2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0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1.xml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266.xml"/><Relationship Id="rId7" Type="http://schemas.openxmlformats.org/officeDocument/2006/relationships/image" Target="../media/image16.png"/><Relationship Id="rId6" Type="http://schemas.openxmlformats.org/officeDocument/2006/relationships/tags" Target="../tags/tag265.xml"/><Relationship Id="rId5" Type="http://schemas.openxmlformats.org/officeDocument/2006/relationships/image" Target="../media/image15.png"/><Relationship Id="rId4" Type="http://schemas.openxmlformats.org/officeDocument/2006/relationships/tags" Target="../tags/tag264.xml"/><Relationship Id="rId3" Type="http://schemas.openxmlformats.org/officeDocument/2006/relationships/image" Target="../media/image14.png"/><Relationship Id="rId2" Type="http://schemas.openxmlformats.org/officeDocument/2006/relationships/tags" Target="../tags/tag263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67.xml"/><Relationship Id="rId1" Type="http://schemas.openxmlformats.org/officeDocument/2006/relationships/tags" Target="../tags/tag26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image" Target="../media/image16.png"/><Relationship Id="rId7" Type="http://schemas.openxmlformats.org/officeDocument/2006/relationships/tags" Target="../tags/tag271.xml"/><Relationship Id="rId6" Type="http://schemas.openxmlformats.org/officeDocument/2006/relationships/image" Target="../media/image15.png"/><Relationship Id="rId5" Type="http://schemas.openxmlformats.org/officeDocument/2006/relationships/tags" Target="../tags/tag270.xml"/><Relationship Id="rId4" Type="http://schemas.openxmlformats.org/officeDocument/2006/relationships/image" Target="../media/image14.png"/><Relationship Id="rId3" Type="http://schemas.openxmlformats.org/officeDocument/2006/relationships/tags" Target="../tags/tag269.xml"/><Relationship Id="rId2" Type="http://schemas.openxmlformats.org/officeDocument/2006/relationships/image" Target="../media/image30.png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277.xml"/><Relationship Id="rId16" Type="http://schemas.openxmlformats.org/officeDocument/2006/relationships/tags" Target="../tags/tag276.xml"/><Relationship Id="rId15" Type="http://schemas.openxmlformats.org/officeDocument/2006/relationships/tags" Target="../tags/tag275.xml"/><Relationship Id="rId14" Type="http://schemas.openxmlformats.org/officeDocument/2006/relationships/image" Target="../media/image22.png"/><Relationship Id="rId13" Type="http://schemas.openxmlformats.org/officeDocument/2006/relationships/tags" Target="../tags/tag274.xml"/><Relationship Id="rId12" Type="http://schemas.openxmlformats.org/officeDocument/2006/relationships/image" Target="../media/image18.png"/><Relationship Id="rId11" Type="http://schemas.openxmlformats.org/officeDocument/2006/relationships/tags" Target="../tags/tag273.xml"/><Relationship Id="rId10" Type="http://schemas.openxmlformats.org/officeDocument/2006/relationships/image" Target="../media/image19.png"/><Relationship Id="rId1" Type="http://schemas.openxmlformats.org/officeDocument/2006/relationships/tags" Target="../tags/tag26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79.xml"/><Relationship Id="rId2" Type="http://schemas.openxmlformats.org/officeDocument/2006/relationships/image" Target="../media/image4.jpeg"/><Relationship Id="rId1" Type="http://schemas.openxmlformats.org/officeDocument/2006/relationships/tags" Target="../tags/tag2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>
            <a:off x="94615" y="459105"/>
            <a:ext cx="11490325" cy="6154420"/>
          </a:xfrm>
          <a:prstGeom prst="roundRect">
            <a:avLst>
              <a:gd name="adj" fmla="val 4295"/>
            </a:avLst>
          </a:prstGeom>
          <a:blipFill rotWithShape="1">
            <a:blip r:embed="rId2"/>
            <a:stretch>
              <a:fillRect t="-1000"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idx="2"/>
          </p:nvPr>
        </p:nvSpPr>
        <p:spPr>
          <a:xfrm>
            <a:off x="355600" y="669925"/>
            <a:ext cx="10968990" cy="3997960"/>
          </a:xfrm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20000"/>
          </a:bodyPr>
          <a:p>
            <a:pPr marL="0" indent="0">
              <a:buNone/>
            </a:pPr>
            <a:r>
              <a:rPr lang="en-US" altLang="zh-CN" sz="6000" b="1" kern="0" spc="700">
                <a:ln>
                  <a:noFill/>
                </a:ln>
                <a:solidFill>
                  <a:srgbClr val="E5DDC0">
                    <a:lumMod val="25000"/>
                  </a:srgbClr>
                </a:solidFill>
                <a:effectLst/>
                <a:uLn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          </a:t>
            </a:r>
            <a:endParaRPr lang="zh-CN" altLang="en-US" sz="5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>
              <a:buNone/>
            </a:pPr>
            <a:r>
              <a:rPr lang="en-US" altLang="zh-CN" sz="6600" b="1" kern="0" spc="7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latin typeface="仿宋" panose="02010609060101010101" charset="-122"/>
                <a:ea typeface="仿宋" panose="02010609060101010101" charset="-122"/>
                <a:cs typeface="+mn-ea"/>
                <a:sym typeface="+mn-ea"/>
              </a:rPr>
              <a:t> </a:t>
            </a:r>
            <a:r>
              <a:rPr sz="6600" b="1" kern="0" spc="70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latin typeface="仿宋" panose="02010609060101010101" charset="-122"/>
                <a:ea typeface="仿宋" panose="02010609060101010101" charset="-122"/>
                <a:cs typeface="+mn-ea"/>
                <a:sym typeface="+mn-ea"/>
              </a:rPr>
              <a:t>脾</a:t>
            </a:r>
            <a:r>
              <a:rPr sz="6600" b="1" kern="0" spc="7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latin typeface="汉仪昌黎宋刻本精修版W" panose="00020600040101010101" charset="-122"/>
                <a:ea typeface="汉仪昌黎宋刻本精修版W" panose="00020600040101010101" charset="-122"/>
                <a:cs typeface="+mn-ea"/>
                <a:sym typeface="+mn-ea"/>
              </a:rPr>
              <a:t>胃问题解决方法</a:t>
            </a:r>
            <a:endParaRPr sz="6600" b="1" kern="0" spc="700"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latin typeface="汉仪昌黎宋刻本精修版W" panose="00020600040101010101" charset="-122"/>
              <a:ea typeface="汉仪昌黎宋刻本精修版W" panose="00020600040101010101" charset="-122"/>
              <a:cs typeface="+mn-ea"/>
              <a:sym typeface="+mn-ea"/>
            </a:endParaRPr>
          </a:p>
        </p:txBody>
      </p:sp>
      <p:sp>
        <p:nvSpPr>
          <p:cNvPr id="4" name="标题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423493" y="2733500"/>
            <a:ext cx="7023735" cy="2100817"/>
          </a:xfrm>
          <a:prstGeom prst="rect">
            <a:avLst/>
          </a:prstGeom>
          <a:noFill/>
        </p:spPr>
        <p:txBody>
          <a:bodyPr vert="horz" wrap="square" lIns="101600" tIns="38100" rIns="76200" bIns="38100" rtlCol="0" anchor="t" anchorCtr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kumimoji="0" lang="zh-CN" altLang="en-US" sz="5400" b="0" i="0" u="none" strike="noStrike" kern="1200" cap="none" spc="300" normalizeH="0" baseline="0" noProof="1" dirty="0">
                <a:solidFill>
                  <a:srgbClr val="E5DDC0">
                    <a:lumMod val="25000"/>
                  </a:srgbClr>
                </a:solidFill>
                <a:uFillTx/>
                <a:latin typeface="汉仪旗黑-55简" panose="00020600040101010101" charset="-122"/>
                <a:ea typeface="汉仪旗黑-55简" panose="00020600040101010101" charset="-122"/>
                <a:cs typeface="+mn-ea"/>
              </a:defRPr>
            </a:lvl1pPr>
          </a:lstStyle>
          <a:p>
            <a:r>
              <a:rPr lang="en-US" altLang="zh-CN" sz="3200" dirty="0"/>
              <a:t>           </a:t>
            </a:r>
            <a:endParaRPr lang="en-US" altLang="zh-CN" sz="3200" dirty="0"/>
          </a:p>
          <a:p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4000" b="1" dirty="0"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</a:rPr>
              <a:t>主讲</a:t>
            </a:r>
            <a:r>
              <a:rPr lang="en-US" altLang="zh-CN" sz="4000" b="1" dirty="0"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</a:rPr>
              <a:t> </a:t>
            </a:r>
            <a:r>
              <a:rPr sz="4000" b="1" dirty="0"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</a:rPr>
              <a:t>林玉珠</a:t>
            </a:r>
            <a:endParaRPr sz="4000" b="1" dirty="0"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3616550" y="625923"/>
            <a:ext cx="7958953" cy="5732830"/>
            <a:chOff x="-3612" y="854"/>
            <a:chExt cx="13964" cy="10117"/>
          </a:xfrm>
        </p:grpSpPr>
        <p:grpSp>
          <p:nvGrpSpPr>
            <p:cNvPr id="5" name="组合 4"/>
            <p:cNvGrpSpPr/>
            <p:nvPr/>
          </p:nvGrpSpPr>
          <p:grpSpPr>
            <a:xfrm>
              <a:off x="383" y="4193"/>
              <a:ext cx="9969" cy="3450"/>
              <a:chOff x="1073" y="4193"/>
              <a:chExt cx="9969" cy="34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410" y="4193"/>
                <a:ext cx="4632" cy="3421"/>
                <a:chOff x="6410" y="4193"/>
                <a:chExt cx="4632" cy="3421"/>
              </a:xfrm>
            </p:grpSpPr>
            <p:sp>
              <p:nvSpPr>
                <p:cNvPr id="7" name="任意多边形 6"/>
                <p:cNvSpPr/>
                <p:nvPr>
                  <p:custDataLst>
                    <p:tags r:id="rId1"/>
                  </p:custDataLst>
                </p:nvPr>
              </p:nvSpPr>
              <p:spPr>
                <a:xfrm rot="1320000">
                  <a:off x="6410" y="4472"/>
                  <a:ext cx="2656" cy="1882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51" h="2092">
                      <a:moveTo>
                        <a:pt x="2092" y="0"/>
                      </a:moveTo>
                      <a:lnTo>
                        <a:pt x="2115" y="26"/>
                      </a:lnTo>
                      <a:cubicBezTo>
                        <a:pt x="2603" y="563"/>
                        <a:pt x="2913" y="1279"/>
                        <a:pt x="2950" y="2071"/>
                      </a:cubicBezTo>
                      <a:lnTo>
                        <a:pt x="2951" y="2092"/>
                      </a:lnTo>
                      <a:lnTo>
                        <a:pt x="0" y="2092"/>
                      </a:lnTo>
                      <a:lnTo>
                        <a:pt x="2092" y="0"/>
                      </a:lnTo>
                      <a:close/>
                    </a:path>
                  </a:pathLst>
                </a:custGeom>
                <a:solidFill>
                  <a:srgbClr val="0F1423">
                    <a:lumMod val="50000"/>
                    <a:lumOff val="50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9" name="任意多边形 8"/>
                <p:cNvSpPr/>
                <p:nvPr>
                  <p:custDataLst>
                    <p:tags r:id="rId2"/>
                  </p:custDataLst>
                </p:nvPr>
              </p:nvSpPr>
              <p:spPr>
                <a:xfrm rot="1320000">
                  <a:off x="8803" y="4193"/>
                  <a:ext cx="2239" cy="3421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488" h="3802">
                      <a:moveTo>
                        <a:pt x="680" y="0"/>
                      </a:moveTo>
                      <a:lnTo>
                        <a:pt x="707" y="28"/>
                      </a:lnTo>
                      <a:cubicBezTo>
                        <a:pt x="969" y="308"/>
                        <a:pt x="1201" y="620"/>
                        <a:pt x="1395" y="957"/>
                      </a:cubicBezTo>
                      <a:lnTo>
                        <a:pt x="1413" y="989"/>
                      </a:lnTo>
                      <a:lnTo>
                        <a:pt x="1431" y="979"/>
                      </a:lnTo>
                      <a:cubicBezTo>
                        <a:pt x="1502" y="943"/>
                        <a:pt x="1581" y="923"/>
                        <a:pt x="1665" y="923"/>
                      </a:cubicBezTo>
                      <a:cubicBezTo>
                        <a:pt x="1962" y="923"/>
                        <a:pt x="2203" y="1177"/>
                        <a:pt x="2203" y="1490"/>
                      </a:cubicBezTo>
                      <a:cubicBezTo>
                        <a:pt x="2203" y="1725"/>
                        <a:pt x="2068" y="1926"/>
                        <a:pt x="1874" y="2012"/>
                      </a:cubicBezTo>
                      <a:lnTo>
                        <a:pt x="1857" y="2019"/>
                      </a:lnTo>
                      <a:lnTo>
                        <a:pt x="1864" y="2040"/>
                      </a:lnTo>
                      <a:cubicBezTo>
                        <a:pt x="1969" y="2387"/>
                        <a:pt x="2039" y="2751"/>
                        <a:pt x="2069" y="3127"/>
                      </a:cubicBezTo>
                      <a:lnTo>
                        <a:pt x="2070" y="3143"/>
                      </a:lnTo>
                      <a:lnTo>
                        <a:pt x="2488" y="3146"/>
                      </a:lnTo>
                      <a:lnTo>
                        <a:pt x="2087" y="3440"/>
                      </a:lnTo>
                      <a:lnTo>
                        <a:pt x="2087" y="3431"/>
                      </a:lnTo>
                      <a:lnTo>
                        <a:pt x="2086" y="3431"/>
                      </a:lnTo>
                      <a:lnTo>
                        <a:pt x="2086" y="3432"/>
                      </a:lnTo>
                      <a:lnTo>
                        <a:pt x="1583" y="3802"/>
                      </a:lnTo>
                      <a:lnTo>
                        <a:pt x="1117" y="3459"/>
                      </a:lnTo>
                      <a:lnTo>
                        <a:pt x="1117" y="3462"/>
                      </a:lnTo>
                      <a:lnTo>
                        <a:pt x="1118" y="3467"/>
                      </a:lnTo>
                      <a:lnTo>
                        <a:pt x="680" y="3146"/>
                      </a:lnTo>
                      <a:lnTo>
                        <a:pt x="1096" y="3143"/>
                      </a:lnTo>
                      <a:lnTo>
                        <a:pt x="1094" y="3119"/>
                      </a:lnTo>
                      <a:cubicBezTo>
                        <a:pt x="998" y="2195"/>
                        <a:pt x="603" y="1365"/>
                        <a:pt x="12" y="734"/>
                      </a:cubicBezTo>
                      <a:lnTo>
                        <a:pt x="0" y="721"/>
                      </a:lnTo>
                      <a:lnTo>
                        <a:pt x="577" y="631"/>
                      </a:lnTo>
                      <a:lnTo>
                        <a:pt x="671" y="9"/>
                      </a:lnTo>
                      <a:lnTo>
                        <a:pt x="680" y="0"/>
                      </a:lnTo>
                      <a:close/>
                    </a:path>
                  </a:pathLst>
                </a:custGeom>
                <a:solidFill>
                  <a:srgbClr val="0F1423">
                    <a:lumMod val="50000"/>
                    <a:lumOff val="50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11" name="文本框 10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10154" y="5436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03</a:t>
                  </a:r>
                  <a:endParaRPr lang="en-US" altLang="zh-CN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" name="矩形 11"/>
                <p:cNvSpPr/>
                <p:nvPr>
                  <p:custDataLst>
                    <p:tags r:id="rId4"/>
                  </p:custDataLst>
                </p:nvPr>
              </p:nvSpPr>
              <p:spPr>
                <a:xfrm rot="5400000">
                  <a:off x="7989" y="5243"/>
                  <a:ext cx="2719" cy="1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Up">
                    <a:avLst/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呼吸系统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1073" y="4222"/>
                <a:ext cx="4632" cy="3421"/>
                <a:chOff x="6410" y="4193"/>
                <a:chExt cx="4632" cy="3421"/>
              </a:xfrm>
            </p:grpSpPr>
            <p:sp>
              <p:nvSpPr>
                <p:cNvPr id="14" name="任意多边形 13"/>
                <p:cNvSpPr/>
                <p:nvPr>
                  <p:custDataLst>
                    <p:tags r:id="rId5"/>
                  </p:custDataLst>
                </p:nvPr>
              </p:nvSpPr>
              <p:spPr>
                <a:xfrm rot="1320000">
                  <a:off x="6410" y="4472"/>
                  <a:ext cx="2656" cy="1882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51" h="2092">
                      <a:moveTo>
                        <a:pt x="2092" y="0"/>
                      </a:moveTo>
                      <a:lnTo>
                        <a:pt x="2115" y="26"/>
                      </a:lnTo>
                      <a:cubicBezTo>
                        <a:pt x="2603" y="563"/>
                        <a:pt x="2913" y="1279"/>
                        <a:pt x="2950" y="2071"/>
                      </a:cubicBezTo>
                      <a:lnTo>
                        <a:pt x="2951" y="2092"/>
                      </a:lnTo>
                      <a:lnTo>
                        <a:pt x="0" y="2092"/>
                      </a:lnTo>
                      <a:lnTo>
                        <a:pt x="2092" y="0"/>
                      </a:lnTo>
                      <a:close/>
                    </a:path>
                  </a:pathLst>
                </a:custGeom>
                <a:solidFill>
                  <a:srgbClr val="0F1423">
                    <a:lumMod val="50000"/>
                    <a:lumOff val="50000"/>
                    <a:alpha val="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5" name="任意多边形 14"/>
                <p:cNvSpPr/>
                <p:nvPr>
                  <p:custDataLst>
                    <p:tags r:id="rId6"/>
                  </p:custDataLst>
                </p:nvPr>
              </p:nvSpPr>
              <p:spPr>
                <a:xfrm rot="1320000">
                  <a:off x="8803" y="4193"/>
                  <a:ext cx="2239" cy="3421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488" h="3802">
                      <a:moveTo>
                        <a:pt x="680" y="0"/>
                      </a:moveTo>
                      <a:lnTo>
                        <a:pt x="707" y="28"/>
                      </a:lnTo>
                      <a:cubicBezTo>
                        <a:pt x="969" y="308"/>
                        <a:pt x="1201" y="620"/>
                        <a:pt x="1395" y="957"/>
                      </a:cubicBezTo>
                      <a:lnTo>
                        <a:pt x="1413" y="989"/>
                      </a:lnTo>
                      <a:lnTo>
                        <a:pt x="1431" y="979"/>
                      </a:lnTo>
                      <a:cubicBezTo>
                        <a:pt x="1502" y="943"/>
                        <a:pt x="1581" y="923"/>
                        <a:pt x="1665" y="923"/>
                      </a:cubicBezTo>
                      <a:cubicBezTo>
                        <a:pt x="1962" y="923"/>
                        <a:pt x="2203" y="1177"/>
                        <a:pt x="2203" y="1490"/>
                      </a:cubicBezTo>
                      <a:cubicBezTo>
                        <a:pt x="2203" y="1725"/>
                        <a:pt x="2068" y="1926"/>
                        <a:pt x="1874" y="2012"/>
                      </a:cubicBezTo>
                      <a:lnTo>
                        <a:pt x="1857" y="2019"/>
                      </a:lnTo>
                      <a:lnTo>
                        <a:pt x="1864" y="2040"/>
                      </a:lnTo>
                      <a:cubicBezTo>
                        <a:pt x="1969" y="2387"/>
                        <a:pt x="2039" y="2751"/>
                        <a:pt x="2069" y="3127"/>
                      </a:cubicBezTo>
                      <a:lnTo>
                        <a:pt x="2070" y="3143"/>
                      </a:lnTo>
                      <a:lnTo>
                        <a:pt x="2488" y="3146"/>
                      </a:lnTo>
                      <a:lnTo>
                        <a:pt x="2087" y="3440"/>
                      </a:lnTo>
                      <a:lnTo>
                        <a:pt x="2087" y="3431"/>
                      </a:lnTo>
                      <a:lnTo>
                        <a:pt x="2086" y="3431"/>
                      </a:lnTo>
                      <a:lnTo>
                        <a:pt x="2086" y="3432"/>
                      </a:lnTo>
                      <a:lnTo>
                        <a:pt x="1583" y="3802"/>
                      </a:lnTo>
                      <a:lnTo>
                        <a:pt x="1117" y="3459"/>
                      </a:lnTo>
                      <a:lnTo>
                        <a:pt x="1117" y="3462"/>
                      </a:lnTo>
                      <a:lnTo>
                        <a:pt x="1118" y="3467"/>
                      </a:lnTo>
                      <a:lnTo>
                        <a:pt x="680" y="3146"/>
                      </a:lnTo>
                      <a:lnTo>
                        <a:pt x="1096" y="3143"/>
                      </a:lnTo>
                      <a:lnTo>
                        <a:pt x="1094" y="3119"/>
                      </a:lnTo>
                      <a:cubicBezTo>
                        <a:pt x="998" y="2195"/>
                        <a:pt x="603" y="1365"/>
                        <a:pt x="12" y="734"/>
                      </a:cubicBezTo>
                      <a:lnTo>
                        <a:pt x="0" y="721"/>
                      </a:lnTo>
                      <a:lnTo>
                        <a:pt x="577" y="631"/>
                      </a:lnTo>
                      <a:lnTo>
                        <a:pt x="671" y="9"/>
                      </a:lnTo>
                      <a:lnTo>
                        <a:pt x="680" y="0"/>
                      </a:lnTo>
                      <a:close/>
                    </a:path>
                  </a:pathLst>
                </a:custGeom>
                <a:solidFill>
                  <a:srgbClr val="0F1423">
                    <a:lumMod val="50000"/>
                    <a:lumOff val="50000"/>
                    <a:alpha val="0"/>
                  </a:srgbClr>
                </a:solidFill>
                <a:ln w="38100">
                  <a:solidFill>
                    <a:srgbClr val="FAFAFA">
                      <a:alpha val="0"/>
                    </a:srgbClr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902" y="2103"/>
              <a:ext cx="8178" cy="8134"/>
              <a:chOff x="1592" y="2103"/>
              <a:chExt cx="8178" cy="8134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649" y="6258"/>
                <a:ext cx="4121" cy="3979"/>
                <a:chOff x="5649" y="6258"/>
                <a:chExt cx="4121" cy="3979"/>
              </a:xfrm>
            </p:grpSpPr>
            <p:sp>
              <p:nvSpPr>
                <p:cNvPr id="18" name="任意多边形 17"/>
                <p:cNvSpPr/>
                <p:nvPr>
                  <p:custDataLst>
                    <p:tags r:id="rId7"/>
                  </p:custDataLst>
                </p:nvPr>
              </p:nvSpPr>
              <p:spPr>
                <a:xfrm rot="1320000">
                  <a:off x="5649" y="6258"/>
                  <a:ext cx="2677" cy="1985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74" h="2206">
                      <a:moveTo>
                        <a:pt x="0" y="0"/>
                      </a:moveTo>
                      <a:lnTo>
                        <a:pt x="2973" y="0"/>
                      </a:lnTo>
                      <a:lnTo>
                        <a:pt x="2973" y="2"/>
                      </a:lnTo>
                      <a:cubicBezTo>
                        <a:pt x="2974" y="28"/>
                        <a:pt x="2974" y="55"/>
                        <a:pt x="2974" y="82"/>
                      </a:cubicBezTo>
                      <a:cubicBezTo>
                        <a:pt x="2974" y="875"/>
                        <a:pt x="2699" y="1601"/>
                        <a:pt x="2244" y="2159"/>
                      </a:cubicBezTo>
                      <a:lnTo>
                        <a:pt x="2206" y="22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CA95">
                    <a:lumMod val="60000"/>
                    <a:lumOff val="40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9" name="任意多边形 18"/>
                <p:cNvSpPr/>
                <p:nvPr>
                  <p:custDataLst>
                    <p:tags r:id="rId8"/>
                  </p:custDataLst>
                </p:nvPr>
              </p:nvSpPr>
              <p:spPr>
                <a:xfrm rot="1320000">
                  <a:off x="7634" y="7008"/>
                  <a:ext cx="2133" cy="322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370" h="3588">
                      <a:moveTo>
                        <a:pt x="2148" y="0"/>
                      </a:moveTo>
                      <a:lnTo>
                        <a:pt x="2148" y="9"/>
                      </a:lnTo>
                      <a:cubicBezTo>
                        <a:pt x="2148" y="30"/>
                        <a:pt x="2149" y="51"/>
                        <a:pt x="2149" y="72"/>
                      </a:cubicBezTo>
                      <a:cubicBezTo>
                        <a:pt x="2149" y="471"/>
                        <a:pt x="2103" y="860"/>
                        <a:pt x="2016" y="1232"/>
                      </a:cubicBezTo>
                      <a:lnTo>
                        <a:pt x="2009" y="1259"/>
                      </a:lnTo>
                      <a:lnTo>
                        <a:pt x="2017" y="1262"/>
                      </a:lnTo>
                      <a:cubicBezTo>
                        <a:pt x="2223" y="1341"/>
                        <a:pt x="2370" y="1550"/>
                        <a:pt x="2370" y="1794"/>
                      </a:cubicBezTo>
                      <a:cubicBezTo>
                        <a:pt x="2370" y="2107"/>
                        <a:pt x="2129" y="2361"/>
                        <a:pt x="1832" y="2361"/>
                      </a:cubicBezTo>
                      <a:cubicBezTo>
                        <a:pt x="1767" y="2361"/>
                        <a:pt x="1704" y="2349"/>
                        <a:pt x="1646" y="2327"/>
                      </a:cubicBezTo>
                      <a:lnTo>
                        <a:pt x="1626" y="2318"/>
                      </a:lnTo>
                      <a:lnTo>
                        <a:pt x="1615" y="2341"/>
                      </a:lnTo>
                      <a:cubicBezTo>
                        <a:pt x="1448" y="2673"/>
                        <a:pt x="1246" y="2984"/>
                        <a:pt x="1013" y="3267"/>
                      </a:cubicBezTo>
                      <a:lnTo>
                        <a:pt x="988" y="3297"/>
                      </a:lnTo>
                      <a:lnTo>
                        <a:pt x="1278" y="3588"/>
                      </a:lnTo>
                      <a:lnTo>
                        <a:pt x="796" y="3514"/>
                      </a:lnTo>
                      <a:lnTo>
                        <a:pt x="170" y="3418"/>
                      </a:lnTo>
                      <a:lnTo>
                        <a:pt x="81" y="2842"/>
                      </a:lnTo>
                      <a:lnTo>
                        <a:pt x="0" y="2309"/>
                      </a:lnTo>
                      <a:lnTo>
                        <a:pt x="292" y="2601"/>
                      </a:lnTo>
                      <a:lnTo>
                        <a:pt x="298" y="2593"/>
                      </a:lnTo>
                      <a:cubicBezTo>
                        <a:pt x="848" y="1907"/>
                        <a:pt x="1178" y="1029"/>
                        <a:pt x="1178" y="72"/>
                      </a:cubicBezTo>
                      <a:lnTo>
                        <a:pt x="1178" y="27"/>
                      </a:lnTo>
                      <a:lnTo>
                        <a:pt x="1645" y="370"/>
                      </a:lnTo>
                      <a:lnTo>
                        <a:pt x="2148" y="0"/>
                      </a:lnTo>
                      <a:close/>
                    </a:path>
                  </a:pathLst>
                </a:custGeom>
                <a:solidFill>
                  <a:srgbClr val="56CA95">
                    <a:lumMod val="60000"/>
                    <a:lumOff val="40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20" name="文本框 19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8948" y="8668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04</a:t>
                  </a:r>
                  <a:endParaRPr lang="en-US" altLang="zh-CN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矩形 20"/>
                <p:cNvSpPr/>
                <p:nvPr>
                  <p:custDataLst>
                    <p:tags r:id="rId10"/>
                  </p:custDataLst>
                </p:nvPr>
              </p:nvSpPr>
              <p:spPr>
                <a:xfrm rot="18780000">
                  <a:off x="6999" y="7386"/>
                  <a:ext cx="2655" cy="13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Down">
                    <a:avLst/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神经系统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 rot="5400000" flipH="1">
                <a:off x="1522" y="2172"/>
                <a:ext cx="4118" cy="3979"/>
                <a:chOff x="5649" y="6258"/>
                <a:chExt cx="4118" cy="3979"/>
              </a:xfrm>
            </p:grpSpPr>
            <p:sp>
              <p:nvSpPr>
                <p:cNvPr id="23" name="任意多边形 22"/>
                <p:cNvSpPr/>
                <p:nvPr>
                  <p:custDataLst>
                    <p:tags r:id="rId11"/>
                  </p:custDataLst>
                </p:nvPr>
              </p:nvSpPr>
              <p:spPr>
                <a:xfrm rot="1320000">
                  <a:off x="5649" y="6258"/>
                  <a:ext cx="2677" cy="1985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74" h="2206">
                      <a:moveTo>
                        <a:pt x="0" y="0"/>
                      </a:moveTo>
                      <a:lnTo>
                        <a:pt x="2973" y="0"/>
                      </a:lnTo>
                      <a:lnTo>
                        <a:pt x="2973" y="2"/>
                      </a:lnTo>
                      <a:cubicBezTo>
                        <a:pt x="2974" y="28"/>
                        <a:pt x="2974" y="55"/>
                        <a:pt x="2974" y="82"/>
                      </a:cubicBezTo>
                      <a:cubicBezTo>
                        <a:pt x="2974" y="875"/>
                        <a:pt x="2699" y="1601"/>
                        <a:pt x="2244" y="2159"/>
                      </a:cubicBezTo>
                      <a:lnTo>
                        <a:pt x="2206" y="22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CA95">
                    <a:lumMod val="60000"/>
                    <a:lumOff val="40000"/>
                    <a:alpha val="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4" name="任意多边形 23"/>
                <p:cNvSpPr/>
                <p:nvPr>
                  <p:custDataLst>
                    <p:tags r:id="rId12"/>
                  </p:custDataLst>
                </p:nvPr>
              </p:nvSpPr>
              <p:spPr>
                <a:xfrm rot="1320000">
                  <a:off x="7634" y="7008"/>
                  <a:ext cx="2133" cy="322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370" h="3588">
                      <a:moveTo>
                        <a:pt x="2148" y="0"/>
                      </a:moveTo>
                      <a:lnTo>
                        <a:pt x="2148" y="9"/>
                      </a:lnTo>
                      <a:cubicBezTo>
                        <a:pt x="2148" y="30"/>
                        <a:pt x="2149" y="51"/>
                        <a:pt x="2149" y="72"/>
                      </a:cubicBezTo>
                      <a:cubicBezTo>
                        <a:pt x="2149" y="471"/>
                        <a:pt x="2103" y="860"/>
                        <a:pt x="2016" y="1232"/>
                      </a:cubicBezTo>
                      <a:lnTo>
                        <a:pt x="2009" y="1259"/>
                      </a:lnTo>
                      <a:lnTo>
                        <a:pt x="2017" y="1262"/>
                      </a:lnTo>
                      <a:cubicBezTo>
                        <a:pt x="2223" y="1341"/>
                        <a:pt x="2370" y="1550"/>
                        <a:pt x="2370" y="1794"/>
                      </a:cubicBezTo>
                      <a:cubicBezTo>
                        <a:pt x="2370" y="2107"/>
                        <a:pt x="2129" y="2361"/>
                        <a:pt x="1832" y="2361"/>
                      </a:cubicBezTo>
                      <a:cubicBezTo>
                        <a:pt x="1767" y="2361"/>
                        <a:pt x="1704" y="2349"/>
                        <a:pt x="1646" y="2327"/>
                      </a:cubicBezTo>
                      <a:lnTo>
                        <a:pt x="1626" y="2318"/>
                      </a:lnTo>
                      <a:lnTo>
                        <a:pt x="1615" y="2341"/>
                      </a:lnTo>
                      <a:cubicBezTo>
                        <a:pt x="1448" y="2673"/>
                        <a:pt x="1246" y="2984"/>
                        <a:pt x="1013" y="3267"/>
                      </a:cubicBezTo>
                      <a:lnTo>
                        <a:pt x="988" y="3297"/>
                      </a:lnTo>
                      <a:lnTo>
                        <a:pt x="1278" y="3588"/>
                      </a:lnTo>
                      <a:lnTo>
                        <a:pt x="796" y="3514"/>
                      </a:lnTo>
                      <a:lnTo>
                        <a:pt x="170" y="3418"/>
                      </a:lnTo>
                      <a:lnTo>
                        <a:pt x="81" y="2842"/>
                      </a:lnTo>
                      <a:lnTo>
                        <a:pt x="0" y="2309"/>
                      </a:lnTo>
                      <a:lnTo>
                        <a:pt x="292" y="2601"/>
                      </a:lnTo>
                      <a:lnTo>
                        <a:pt x="298" y="2593"/>
                      </a:lnTo>
                      <a:cubicBezTo>
                        <a:pt x="848" y="1907"/>
                        <a:pt x="1178" y="1029"/>
                        <a:pt x="1178" y="72"/>
                      </a:cubicBezTo>
                      <a:lnTo>
                        <a:pt x="1178" y="27"/>
                      </a:lnTo>
                      <a:lnTo>
                        <a:pt x="1645" y="370"/>
                      </a:lnTo>
                      <a:lnTo>
                        <a:pt x="2148" y="0"/>
                      </a:lnTo>
                      <a:close/>
                    </a:path>
                  </a:pathLst>
                </a:custGeom>
                <a:solidFill>
                  <a:srgbClr val="56CA95">
                    <a:lumMod val="60000"/>
                    <a:lumOff val="40000"/>
                    <a:alpha val="0"/>
                  </a:srgbClr>
                </a:solidFill>
                <a:ln w="38100">
                  <a:solidFill>
                    <a:srgbClr val="FAFAFA">
                      <a:alpha val="0"/>
                    </a:srgbClr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5" name="任意多边形 24"/>
            <p:cNvSpPr/>
            <p:nvPr>
              <p:custDataLst>
                <p:tags r:id="rId13"/>
              </p:custDataLst>
            </p:nvPr>
          </p:nvSpPr>
          <p:spPr>
            <a:xfrm rot="1320000">
              <a:off x="6236" y="1496"/>
              <a:ext cx="9" cy="1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0" h="2">
                  <a:moveTo>
                    <a:pt x="0" y="0"/>
                  </a:moveTo>
                  <a:lnTo>
                    <a:pt x="10" y="0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rgbClr val="6096E6">
                <a:shade val="50000"/>
              </a:srgbClr>
            </a:lnRef>
            <a:fillRef idx="1">
              <a:srgbClr val="6096E6"/>
            </a:fillRef>
            <a:effectRef idx="0">
              <a:srgbClr val="6096E6"/>
            </a:effectRef>
            <a:fontRef idx="minor">
              <a:srgbClr val="FFFFFF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734" y="854"/>
              <a:ext cx="3467" cy="9880"/>
              <a:chOff x="4424" y="854"/>
              <a:chExt cx="3467" cy="9880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4438" y="854"/>
                <a:ext cx="3453" cy="4612"/>
                <a:chOff x="4438" y="854"/>
                <a:chExt cx="3453" cy="4612"/>
              </a:xfrm>
            </p:grpSpPr>
            <p:sp>
              <p:nvSpPr>
                <p:cNvPr id="28" name="任意多边形 27"/>
                <p:cNvSpPr/>
                <p:nvPr>
                  <p:custDataLst>
                    <p:tags r:id="rId14"/>
                  </p:custDataLst>
                </p:nvPr>
              </p:nvSpPr>
              <p:spPr>
                <a:xfrm rot="1320000">
                  <a:off x="4758" y="2747"/>
                  <a:ext cx="1893" cy="271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103" h="3021">
                      <a:moveTo>
                        <a:pt x="2103" y="0"/>
                      </a:moveTo>
                      <a:lnTo>
                        <a:pt x="2103" y="3021"/>
                      </a:lnTo>
                      <a:lnTo>
                        <a:pt x="0" y="919"/>
                      </a:lnTo>
                      <a:lnTo>
                        <a:pt x="22" y="896"/>
                      </a:lnTo>
                      <a:cubicBezTo>
                        <a:pt x="560" y="350"/>
                        <a:pt x="1288" y="11"/>
                        <a:pt x="2092" y="0"/>
                      </a:cubicBezTo>
                      <a:lnTo>
                        <a:pt x="2103" y="0"/>
                      </a:lnTo>
                      <a:close/>
                    </a:path>
                  </a:pathLst>
                </a:custGeom>
                <a:solidFill>
                  <a:srgbClr val="6096E6">
                    <a:lumMod val="75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>
                  <p:custDataLst>
                    <p:tags r:id="rId15"/>
                  </p:custDataLst>
                </p:nvPr>
              </p:nvSpPr>
              <p:spPr>
                <a:xfrm rot="1320000">
                  <a:off x="4438" y="854"/>
                  <a:ext cx="3453" cy="2237"/>
                </a:xfrm>
                <a:custGeom>
                  <a:avLst/>
                  <a:gdLst>
                    <a:gd name="connsiteX0" fmla="*/ 3173 w 3837"/>
                    <a:gd name="connsiteY0" fmla="*/ 0 h 2486"/>
                    <a:gd name="connsiteX1" fmla="*/ 3444 w 3837"/>
                    <a:gd name="connsiteY1" fmla="*/ 369 h 2486"/>
                    <a:gd name="connsiteX2" fmla="*/ 3837 w 3837"/>
                    <a:gd name="connsiteY2" fmla="*/ 904 h 2486"/>
                    <a:gd name="connsiteX3" fmla="*/ 3501 w 3837"/>
                    <a:gd name="connsiteY3" fmla="*/ 1362 h 2486"/>
                    <a:gd name="connsiteX4" fmla="*/ 3173 w 3837"/>
                    <a:gd name="connsiteY4" fmla="*/ 1808 h 2486"/>
                    <a:gd name="connsiteX5" fmla="*/ 3173 w 3837"/>
                    <a:gd name="connsiteY5" fmla="*/ 1368 h 2486"/>
                    <a:gd name="connsiteX6" fmla="*/ 3128 w 3837"/>
                    <a:gd name="connsiteY6" fmla="*/ 1372 h 2486"/>
                    <a:gd name="connsiteX7" fmla="*/ 737 w 3837"/>
                    <a:gd name="connsiteY7" fmla="*/ 2460 h 2486"/>
                    <a:gd name="connsiteX8" fmla="*/ 710 w 3837"/>
                    <a:gd name="connsiteY8" fmla="*/ 2486 h 2486"/>
                    <a:gd name="connsiteX9" fmla="*/ 707 w 3837"/>
                    <a:gd name="connsiteY9" fmla="*/ 2482 h 2486"/>
                    <a:gd name="connsiteX10" fmla="*/ 618 w 3837"/>
                    <a:gd name="connsiteY10" fmla="*/ 1902 h 2486"/>
                    <a:gd name="connsiteX11" fmla="*/ 107 w 3837"/>
                    <a:gd name="connsiteY11" fmla="*/ 1818 h 2486"/>
                    <a:gd name="connsiteX12" fmla="*/ 0 w 3837"/>
                    <a:gd name="connsiteY12" fmla="*/ 1805 h 2486"/>
                    <a:gd name="connsiteX13" fmla="*/ 973 w 3837"/>
                    <a:gd name="connsiteY13" fmla="*/ 1047 h 2486"/>
                    <a:gd name="connsiteX14" fmla="*/ 981 w 3837"/>
                    <a:gd name="connsiteY14" fmla="*/ 1043 h 2486"/>
                    <a:gd name="connsiteX15" fmla="*/ 976 w 3837"/>
                    <a:gd name="connsiteY15" fmla="*/ 1033 h 2486"/>
                    <a:gd name="connsiteX16" fmla="*/ 934 w 3837"/>
                    <a:gd name="connsiteY16" fmla="*/ 812 h 2486"/>
                    <a:gd name="connsiteX17" fmla="*/ 1473 w 3837"/>
                    <a:gd name="connsiteY17" fmla="*/ 245 h 2486"/>
                    <a:gd name="connsiteX18" fmla="*/ 1969 w 3837"/>
                    <a:gd name="connsiteY18" fmla="*/ 591 h 2486"/>
                    <a:gd name="connsiteX19" fmla="*/ 1969 w 3837"/>
                    <a:gd name="connsiteY19" fmla="*/ 593 h 2486"/>
                    <a:gd name="connsiteX20" fmla="*/ 1989 w 3837"/>
                    <a:gd name="connsiteY20" fmla="*/ 587 h 2486"/>
                    <a:gd name="connsiteX21" fmla="*/ 2466 w 3837"/>
                    <a:gd name="connsiteY21" fmla="*/ 462 h 2486"/>
                    <a:gd name="connsiteX22" fmla="*/ 2509 w 3837"/>
                    <a:gd name="connsiteY22" fmla="*/ 454 h 2486"/>
                    <a:gd name="connsiteX23" fmla="*/ 2518 w 3837"/>
                    <a:gd name="connsiteY23" fmla="*/ 452 h 2486"/>
                    <a:gd name="connsiteX24" fmla="*/ 2518 w 3837"/>
                    <a:gd name="connsiteY24" fmla="*/ 452 h 2486"/>
                    <a:gd name="connsiteX25" fmla="*/ 2523 w 3837"/>
                    <a:gd name="connsiteY25" fmla="*/ 451 h 2486"/>
                    <a:gd name="connsiteX26" fmla="*/ 3172 w 3837"/>
                    <a:gd name="connsiteY26" fmla="*/ 373 h 2486"/>
                    <a:gd name="connsiteX27" fmla="*/ 3173 w 3837"/>
                    <a:gd name="connsiteY27" fmla="*/ 373 h 2486"/>
                    <a:gd name="connsiteX28" fmla="*/ 3173 w 3837"/>
                    <a:gd name="connsiteY28" fmla="*/ 373 h 2486"/>
                    <a:gd name="connsiteX29" fmla="*/ 3173 w 3837"/>
                    <a:gd name="connsiteY29" fmla="*/ 0 h 2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37" h="2486">
                      <a:moveTo>
                        <a:pt x="3173" y="0"/>
                      </a:moveTo>
                      <a:lnTo>
                        <a:pt x="3444" y="369"/>
                      </a:lnTo>
                      <a:lnTo>
                        <a:pt x="3837" y="904"/>
                      </a:lnTo>
                      <a:lnTo>
                        <a:pt x="3501" y="1362"/>
                      </a:lnTo>
                      <a:lnTo>
                        <a:pt x="3173" y="1808"/>
                      </a:lnTo>
                      <a:lnTo>
                        <a:pt x="3173" y="1368"/>
                      </a:lnTo>
                      <a:lnTo>
                        <a:pt x="3128" y="1372"/>
                      </a:lnTo>
                      <a:cubicBezTo>
                        <a:pt x="2203" y="1441"/>
                        <a:pt x="1368" y="1842"/>
                        <a:pt x="737" y="2460"/>
                      </a:cubicBezTo>
                      <a:lnTo>
                        <a:pt x="710" y="2486"/>
                      </a:lnTo>
                      <a:lnTo>
                        <a:pt x="707" y="2482"/>
                      </a:lnTo>
                      <a:lnTo>
                        <a:pt x="618" y="1902"/>
                      </a:lnTo>
                      <a:lnTo>
                        <a:pt x="107" y="1818"/>
                      </a:lnTo>
                      <a:lnTo>
                        <a:pt x="0" y="1805"/>
                      </a:lnTo>
                      <a:cubicBezTo>
                        <a:pt x="288" y="1517"/>
                        <a:pt x="617" y="1260"/>
                        <a:pt x="973" y="1047"/>
                      </a:cubicBezTo>
                      <a:lnTo>
                        <a:pt x="981" y="1043"/>
                      </a:lnTo>
                      <a:lnTo>
                        <a:pt x="976" y="1033"/>
                      </a:lnTo>
                      <a:cubicBezTo>
                        <a:pt x="949" y="965"/>
                        <a:pt x="934" y="890"/>
                        <a:pt x="934" y="812"/>
                      </a:cubicBezTo>
                      <a:cubicBezTo>
                        <a:pt x="934" y="499"/>
                        <a:pt x="1175" y="245"/>
                        <a:pt x="1473" y="245"/>
                      </a:cubicBezTo>
                      <a:cubicBezTo>
                        <a:pt x="1696" y="245"/>
                        <a:pt x="1887" y="388"/>
                        <a:pt x="1969" y="591"/>
                      </a:cubicBezTo>
                      <a:lnTo>
                        <a:pt x="1969" y="593"/>
                      </a:lnTo>
                      <a:lnTo>
                        <a:pt x="1989" y="587"/>
                      </a:lnTo>
                      <a:cubicBezTo>
                        <a:pt x="2145" y="537"/>
                        <a:pt x="2305" y="495"/>
                        <a:pt x="2466" y="462"/>
                      </a:cubicBezTo>
                      <a:lnTo>
                        <a:pt x="2509" y="454"/>
                      </a:lnTo>
                      <a:lnTo>
                        <a:pt x="2518" y="452"/>
                      </a:lnTo>
                      <a:lnTo>
                        <a:pt x="2518" y="452"/>
                      </a:lnTo>
                      <a:lnTo>
                        <a:pt x="2523" y="451"/>
                      </a:lnTo>
                      <a:cubicBezTo>
                        <a:pt x="2735" y="411"/>
                        <a:pt x="2951" y="384"/>
                        <a:pt x="3172" y="373"/>
                      </a:cubicBezTo>
                      <a:lnTo>
                        <a:pt x="3173" y="373"/>
                      </a:lnTo>
                      <a:lnTo>
                        <a:pt x="3173" y="373"/>
                      </a:lnTo>
                      <a:lnTo>
                        <a:pt x="3173" y="0"/>
                      </a:lnTo>
                      <a:close/>
                    </a:path>
                  </a:pathLst>
                </a:custGeom>
                <a:solidFill>
                  <a:srgbClr val="6096E6">
                    <a:lumMod val="75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30" name="文本框 29"/>
                <p:cNvSpPr txBox="1"/>
                <p:nvPr>
                  <p:custDataLst>
                    <p:tags r:id="rId16"/>
                  </p:custDataLst>
                </p:nvPr>
              </p:nvSpPr>
              <p:spPr>
                <a:xfrm>
                  <a:off x="5613" y="1026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01</a:t>
                  </a:r>
                  <a:endParaRPr lang="en-US" altLang="zh-CN" sz="16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1" name="矩形 30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534" y="1881"/>
                  <a:ext cx="2953" cy="13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Up">
                    <a:avLst>
                      <a:gd name="adj" fmla="val 11247874"/>
                    </a:avLst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消化系统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flipV="1">
                <a:off x="4424" y="6107"/>
                <a:ext cx="3453" cy="4627"/>
                <a:chOff x="4438" y="854"/>
                <a:chExt cx="3453" cy="4627"/>
              </a:xfrm>
            </p:grpSpPr>
            <p:sp>
              <p:nvSpPr>
                <p:cNvPr id="33" name="任意多边形 32"/>
                <p:cNvSpPr/>
                <p:nvPr>
                  <p:custDataLst>
                    <p:tags r:id="rId18"/>
                  </p:custDataLst>
                </p:nvPr>
              </p:nvSpPr>
              <p:spPr>
                <a:xfrm rot="1320000">
                  <a:off x="4773" y="2762"/>
                  <a:ext cx="1893" cy="271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103" h="3021">
                      <a:moveTo>
                        <a:pt x="2103" y="0"/>
                      </a:moveTo>
                      <a:lnTo>
                        <a:pt x="2103" y="3021"/>
                      </a:lnTo>
                      <a:lnTo>
                        <a:pt x="0" y="919"/>
                      </a:lnTo>
                      <a:lnTo>
                        <a:pt x="22" y="896"/>
                      </a:lnTo>
                      <a:cubicBezTo>
                        <a:pt x="560" y="350"/>
                        <a:pt x="1288" y="11"/>
                        <a:pt x="2092" y="0"/>
                      </a:cubicBezTo>
                      <a:lnTo>
                        <a:pt x="2103" y="0"/>
                      </a:lnTo>
                      <a:close/>
                    </a:path>
                  </a:pathLst>
                </a:custGeom>
                <a:solidFill>
                  <a:srgbClr val="6096E6">
                    <a:lumMod val="75000"/>
                    <a:alpha val="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4" name="任意多边形 33"/>
                <p:cNvSpPr/>
                <p:nvPr>
                  <p:custDataLst>
                    <p:tags r:id="rId19"/>
                  </p:custDataLst>
                </p:nvPr>
              </p:nvSpPr>
              <p:spPr>
                <a:xfrm rot="1320000">
                  <a:off x="4438" y="854"/>
                  <a:ext cx="3453" cy="2237"/>
                </a:xfrm>
                <a:custGeom>
                  <a:avLst/>
                  <a:gdLst>
                    <a:gd name="connsiteX0" fmla="*/ 3173 w 3837"/>
                    <a:gd name="connsiteY0" fmla="*/ 0 h 2486"/>
                    <a:gd name="connsiteX1" fmla="*/ 3444 w 3837"/>
                    <a:gd name="connsiteY1" fmla="*/ 369 h 2486"/>
                    <a:gd name="connsiteX2" fmla="*/ 3837 w 3837"/>
                    <a:gd name="connsiteY2" fmla="*/ 904 h 2486"/>
                    <a:gd name="connsiteX3" fmla="*/ 3501 w 3837"/>
                    <a:gd name="connsiteY3" fmla="*/ 1362 h 2486"/>
                    <a:gd name="connsiteX4" fmla="*/ 3173 w 3837"/>
                    <a:gd name="connsiteY4" fmla="*/ 1808 h 2486"/>
                    <a:gd name="connsiteX5" fmla="*/ 3173 w 3837"/>
                    <a:gd name="connsiteY5" fmla="*/ 1368 h 2486"/>
                    <a:gd name="connsiteX6" fmla="*/ 3128 w 3837"/>
                    <a:gd name="connsiteY6" fmla="*/ 1372 h 2486"/>
                    <a:gd name="connsiteX7" fmla="*/ 737 w 3837"/>
                    <a:gd name="connsiteY7" fmla="*/ 2460 h 2486"/>
                    <a:gd name="connsiteX8" fmla="*/ 710 w 3837"/>
                    <a:gd name="connsiteY8" fmla="*/ 2486 h 2486"/>
                    <a:gd name="connsiteX9" fmla="*/ 707 w 3837"/>
                    <a:gd name="connsiteY9" fmla="*/ 2482 h 2486"/>
                    <a:gd name="connsiteX10" fmla="*/ 618 w 3837"/>
                    <a:gd name="connsiteY10" fmla="*/ 1902 h 2486"/>
                    <a:gd name="connsiteX11" fmla="*/ 107 w 3837"/>
                    <a:gd name="connsiteY11" fmla="*/ 1818 h 2486"/>
                    <a:gd name="connsiteX12" fmla="*/ 0 w 3837"/>
                    <a:gd name="connsiteY12" fmla="*/ 1805 h 2486"/>
                    <a:gd name="connsiteX13" fmla="*/ 973 w 3837"/>
                    <a:gd name="connsiteY13" fmla="*/ 1047 h 2486"/>
                    <a:gd name="connsiteX14" fmla="*/ 981 w 3837"/>
                    <a:gd name="connsiteY14" fmla="*/ 1043 h 2486"/>
                    <a:gd name="connsiteX15" fmla="*/ 976 w 3837"/>
                    <a:gd name="connsiteY15" fmla="*/ 1033 h 2486"/>
                    <a:gd name="connsiteX16" fmla="*/ 934 w 3837"/>
                    <a:gd name="connsiteY16" fmla="*/ 812 h 2486"/>
                    <a:gd name="connsiteX17" fmla="*/ 1473 w 3837"/>
                    <a:gd name="connsiteY17" fmla="*/ 245 h 2486"/>
                    <a:gd name="connsiteX18" fmla="*/ 1969 w 3837"/>
                    <a:gd name="connsiteY18" fmla="*/ 591 h 2486"/>
                    <a:gd name="connsiteX19" fmla="*/ 1969 w 3837"/>
                    <a:gd name="connsiteY19" fmla="*/ 593 h 2486"/>
                    <a:gd name="connsiteX20" fmla="*/ 1989 w 3837"/>
                    <a:gd name="connsiteY20" fmla="*/ 587 h 2486"/>
                    <a:gd name="connsiteX21" fmla="*/ 2466 w 3837"/>
                    <a:gd name="connsiteY21" fmla="*/ 462 h 2486"/>
                    <a:gd name="connsiteX22" fmla="*/ 2509 w 3837"/>
                    <a:gd name="connsiteY22" fmla="*/ 454 h 2486"/>
                    <a:gd name="connsiteX23" fmla="*/ 2518 w 3837"/>
                    <a:gd name="connsiteY23" fmla="*/ 452 h 2486"/>
                    <a:gd name="connsiteX24" fmla="*/ 2518 w 3837"/>
                    <a:gd name="connsiteY24" fmla="*/ 452 h 2486"/>
                    <a:gd name="connsiteX25" fmla="*/ 2523 w 3837"/>
                    <a:gd name="connsiteY25" fmla="*/ 451 h 2486"/>
                    <a:gd name="connsiteX26" fmla="*/ 3172 w 3837"/>
                    <a:gd name="connsiteY26" fmla="*/ 373 h 2486"/>
                    <a:gd name="connsiteX27" fmla="*/ 3173 w 3837"/>
                    <a:gd name="connsiteY27" fmla="*/ 373 h 2486"/>
                    <a:gd name="connsiteX28" fmla="*/ 3173 w 3837"/>
                    <a:gd name="connsiteY28" fmla="*/ 373 h 2486"/>
                    <a:gd name="connsiteX29" fmla="*/ 3173 w 3837"/>
                    <a:gd name="connsiteY29" fmla="*/ 0 h 2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37" h="2486">
                      <a:moveTo>
                        <a:pt x="3173" y="0"/>
                      </a:moveTo>
                      <a:lnTo>
                        <a:pt x="3444" y="369"/>
                      </a:lnTo>
                      <a:lnTo>
                        <a:pt x="3837" y="904"/>
                      </a:lnTo>
                      <a:lnTo>
                        <a:pt x="3501" y="1362"/>
                      </a:lnTo>
                      <a:lnTo>
                        <a:pt x="3173" y="1808"/>
                      </a:lnTo>
                      <a:lnTo>
                        <a:pt x="3173" y="1368"/>
                      </a:lnTo>
                      <a:lnTo>
                        <a:pt x="3128" y="1372"/>
                      </a:lnTo>
                      <a:cubicBezTo>
                        <a:pt x="2203" y="1441"/>
                        <a:pt x="1368" y="1842"/>
                        <a:pt x="737" y="2460"/>
                      </a:cubicBezTo>
                      <a:lnTo>
                        <a:pt x="710" y="2486"/>
                      </a:lnTo>
                      <a:lnTo>
                        <a:pt x="707" y="2482"/>
                      </a:lnTo>
                      <a:lnTo>
                        <a:pt x="618" y="1902"/>
                      </a:lnTo>
                      <a:lnTo>
                        <a:pt x="107" y="1818"/>
                      </a:lnTo>
                      <a:lnTo>
                        <a:pt x="0" y="1805"/>
                      </a:lnTo>
                      <a:cubicBezTo>
                        <a:pt x="288" y="1517"/>
                        <a:pt x="617" y="1260"/>
                        <a:pt x="973" y="1047"/>
                      </a:cubicBezTo>
                      <a:lnTo>
                        <a:pt x="981" y="1043"/>
                      </a:lnTo>
                      <a:lnTo>
                        <a:pt x="976" y="1033"/>
                      </a:lnTo>
                      <a:cubicBezTo>
                        <a:pt x="949" y="965"/>
                        <a:pt x="934" y="890"/>
                        <a:pt x="934" y="812"/>
                      </a:cubicBezTo>
                      <a:cubicBezTo>
                        <a:pt x="934" y="499"/>
                        <a:pt x="1175" y="245"/>
                        <a:pt x="1473" y="245"/>
                      </a:cubicBezTo>
                      <a:cubicBezTo>
                        <a:pt x="1696" y="245"/>
                        <a:pt x="1887" y="388"/>
                        <a:pt x="1969" y="591"/>
                      </a:cubicBezTo>
                      <a:lnTo>
                        <a:pt x="1969" y="593"/>
                      </a:lnTo>
                      <a:lnTo>
                        <a:pt x="1989" y="587"/>
                      </a:lnTo>
                      <a:cubicBezTo>
                        <a:pt x="2145" y="537"/>
                        <a:pt x="2305" y="495"/>
                        <a:pt x="2466" y="462"/>
                      </a:cubicBezTo>
                      <a:lnTo>
                        <a:pt x="2509" y="454"/>
                      </a:lnTo>
                      <a:lnTo>
                        <a:pt x="2518" y="452"/>
                      </a:lnTo>
                      <a:lnTo>
                        <a:pt x="2518" y="452"/>
                      </a:lnTo>
                      <a:lnTo>
                        <a:pt x="2523" y="451"/>
                      </a:lnTo>
                      <a:cubicBezTo>
                        <a:pt x="2735" y="411"/>
                        <a:pt x="2951" y="384"/>
                        <a:pt x="3172" y="373"/>
                      </a:cubicBezTo>
                      <a:lnTo>
                        <a:pt x="3173" y="373"/>
                      </a:lnTo>
                      <a:lnTo>
                        <a:pt x="3173" y="373"/>
                      </a:lnTo>
                      <a:lnTo>
                        <a:pt x="3173" y="0"/>
                      </a:lnTo>
                      <a:close/>
                    </a:path>
                  </a:pathLst>
                </a:custGeom>
                <a:solidFill>
                  <a:srgbClr val="6096E6">
                    <a:lumMod val="75000"/>
                    <a:alpha val="0"/>
                  </a:srgbClr>
                </a:solidFill>
                <a:ln w="38100">
                  <a:solidFill>
                    <a:srgbClr val="FAFAFA">
                      <a:alpha val="0"/>
                    </a:srgbClr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/>
          </p:nvGrpSpPr>
          <p:grpSpPr>
            <a:xfrm>
              <a:off x="1699" y="2023"/>
              <a:ext cx="8015" cy="8235"/>
              <a:chOff x="2389" y="2023"/>
              <a:chExt cx="8015" cy="823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6558" y="2023"/>
                <a:ext cx="3846" cy="4180"/>
                <a:chOff x="6558" y="2023"/>
                <a:chExt cx="3846" cy="4180"/>
              </a:xfrm>
            </p:grpSpPr>
            <p:sp>
              <p:nvSpPr>
                <p:cNvPr id="37" name="任意多边形 36"/>
                <p:cNvSpPr/>
                <p:nvPr>
                  <p:custDataLst>
                    <p:tags r:id="rId20"/>
                  </p:custDataLst>
                </p:nvPr>
              </p:nvSpPr>
              <p:spPr>
                <a:xfrm rot="1320000">
                  <a:off x="6558" y="3475"/>
                  <a:ext cx="1897" cy="2728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108" h="3031">
                      <a:moveTo>
                        <a:pt x="0" y="0"/>
                      </a:moveTo>
                      <a:lnTo>
                        <a:pt x="10" y="0"/>
                      </a:lnTo>
                      <a:cubicBezTo>
                        <a:pt x="807" y="10"/>
                        <a:pt x="1531" y="344"/>
                        <a:pt x="2067" y="882"/>
                      </a:cubicBezTo>
                      <a:lnTo>
                        <a:pt x="2108" y="924"/>
                      </a:lnTo>
                      <a:lnTo>
                        <a:pt x="0" y="30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8B6E5">
                    <a:lumMod val="60000"/>
                    <a:lumOff val="40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 37"/>
                <p:cNvSpPr/>
                <p:nvPr>
                  <p:custDataLst>
                    <p:tags r:id="rId21"/>
                  </p:custDataLst>
                </p:nvPr>
              </p:nvSpPr>
              <p:spPr>
                <a:xfrm rot="1320000">
                  <a:off x="7269" y="2107"/>
                  <a:ext cx="3135" cy="2185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3483" h="2428">
                      <a:moveTo>
                        <a:pt x="1742" y="0"/>
                      </a:moveTo>
                      <a:cubicBezTo>
                        <a:pt x="2039" y="0"/>
                        <a:pt x="2280" y="254"/>
                        <a:pt x="2280" y="567"/>
                      </a:cubicBezTo>
                      <a:cubicBezTo>
                        <a:pt x="2280" y="626"/>
                        <a:pt x="2272" y="682"/>
                        <a:pt x="2256" y="736"/>
                      </a:cubicBezTo>
                      <a:lnTo>
                        <a:pt x="2252" y="749"/>
                      </a:lnTo>
                      <a:lnTo>
                        <a:pt x="2286" y="768"/>
                      </a:lnTo>
                      <a:cubicBezTo>
                        <a:pt x="2614" y="951"/>
                        <a:pt x="2919" y="1171"/>
                        <a:pt x="3195" y="1423"/>
                      </a:cubicBezTo>
                      <a:lnTo>
                        <a:pt x="3203" y="1430"/>
                      </a:lnTo>
                      <a:lnTo>
                        <a:pt x="3483" y="1149"/>
                      </a:lnTo>
                      <a:lnTo>
                        <a:pt x="3407" y="1645"/>
                      </a:lnTo>
                      <a:lnTo>
                        <a:pt x="3314" y="2258"/>
                      </a:lnTo>
                      <a:lnTo>
                        <a:pt x="2736" y="2346"/>
                      </a:lnTo>
                      <a:lnTo>
                        <a:pt x="2205" y="2428"/>
                      </a:lnTo>
                      <a:lnTo>
                        <a:pt x="2506" y="2126"/>
                      </a:lnTo>
                      <a:lnTo>
                        <a:pt x="2484" y="2106"/>
                      </a:lnTo>
                      <a:cubicBezTo>
                        <a:pt x="1829" y="1536"/>
                        <a:pt x="986" y="1184"/>
                        <a:pt x="64" y="1162"/>
                      </a:cubicBezTo>
                      <a:lnTo>
                        <a:pt x="57" y="1162"/>
                      </a:lnTo>
                      <a:lnTo>
                        <a:pt x="393" y="704"/>
                      </a:lnTo>
                      <a:lnTo>
                        <a:pt x="0" y="169"/>
                      </a:lnTo>
                      <a:lnTo>
                        <a:pt x="0" y="167"/>
                      </a:lnTo>
                      <a:lnTo>
                        <a:pt x="33" y="167"/>
                      </a:lnTo>
                      <a:cubicBezTo>
                        <a:pt x="450" y="173"/>
                        <a:pt x="855" y="232"/>
                        <a:pt x="1240" y="339"/>
                      </a:cubicBezTo>
                      <a:lnTo>
                        <a:pt x="1248" y="341"/>
                      </a:lnTo>
                      <a:lnTo>
                        <a:pt x="1256" y="321"/>
                      </a:lnTo>
                      <a:cubicBezTo>
                        <a:pt x="1343" y="131"/>
                        <a:pt x="1528" y="0"/>
                        <a:pt x="1742" y="0"/>
                      </a:cubicBezTo>
                      <a:close/>
                    </a:path>
                  </a:pathLst>
                </a:custGeom>
                <a:solidFill>
                  <a:srgbClr val="58B6E5">
                    <a:lumMod val="40000"/>
                    <a:lumOff val="60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zh-CN" altLang="en-US">
                    <a:sym typeface="微软雅黑" panose="020B0503020204020204" charset="-122"/>
                  </a:endParaRPr>
                </a:p>
              </p:txBody>
            </p:sp>
            <p:sp>
              <p:nvSpPr>
                <p:cNvPr id="39" name="文本框 38"/>
                <p:cNvSpPr txBox="1"/>
                <p:nvPr>
                  <p:custDataLst>
                    <p:tags r:id="rId22"/>
                  </p:custDataLst>
                </p:nvPr>
              </p:nvSpPr>
              <p:spPr>
                <a:xfrm>
                  <a:off x="8696" y="2308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02</a:t>
                  </a:r>
                  <a:endParaRPr lang="en-US" altLang="zh-CN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>
                  <p:custDataLst>
                    <p:tags r:id="rId23"/>
                  </p:custDataLst>
                </p:nvPr>
              </p:nvSpPr>
              <p:spPr>
                <a:xfrm rot="2760000">
                  <a:off x="6797" y="2750"/>
                  <a:ext cx="2918" cy="14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Up">
                    <a:avLst/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免疫系统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 rot="5280000" flipV="1">
                <a:off x="2514" y="6287"/>
                <a:ext cx="3846" cy="4096"/>
                <a:chOff x="6558" y="2107"/>
                <a:chExt cx="3846" cy="4096"/>
              </a:xfrm>
            </p:grpSpPr>
            <p:sp>
              <p:nvSpPr>
                <p:cNvPr id="42" name="任意多边形 41"/>
                <p:cNvSpPr/>
                <p:nvPr>
                  <p:custDataLst>
                    <p:tags r:id="rId24"/>
                  </p:custDataLst>
                </p:nvPr>
              </p:nvSpPr>
              <p:spPr>
                <a:xfrm rot="1320000">
                  <a:off x="6558" y="3475"/>
                  <a:ext cx="1897" cy="2728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108" h="3031">
                      <a:moveTo>
                        <a:pt x="0" y="0"/>
                      </a:moveTo>
                      <a:lnTo>
                        <a:pt x="10" y="0"/>
                      </a:lnTo>
                      <a:cubicBezTo>
                        <a:pt x="807" y="10"/>
                        <a:pt x="1531" y="344"/>
                        <a:pt x="2067" y="882"/>
                      </a:cubicBezTo>
                      <a:lnTo>
                        <a:pt x="2108" y="924"/>
                      </a:lnTo>
                      <a:lnTo>
                        <a:pt x="0" y="30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8B6E5">
                    <a:lumMod val="60000"/>
                    <a:lumOff val="40000"/>
                    <a:alpha val="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 42"/>
                <p:cNvSpPr/>
                <p:nvPr>
                  <p:custDataLst>
                    <p:tags r:id="rId25"/>
                  </p:custDataLst>
                </p:nvPr>
              </p:nvSpPr>
              <p:spPr>
                <a:xfrm rot="1320000">
                  <a:off x="7269" y="2107"/>
                  <a:ext cx="3135" cy="2185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3483" h="2428">
                      <a:moveTo>
                        <a:pt x="1742" y="0"/>
                      </a:moveTo>
                      <a:cubicBezTo>
                        <a:pt x="2039" y="0"/>
                        <a:pt x="2280" y="254"/>
                        <a:pt x="2280" y="567"/>
                      </a:cubicBezTo>
                      <a:cubicBezTo>
                        <a:pt x="2280" y="626"/>
                        <a:pt x="2272" y="682"/>
                        <a:pt x="2256" y="736"/>
                      </a:cubicBezTo>
                      <a:lnTo>
                        <a:pt x="2252" y="749"/>
                      </a:lnTo>
                      <a:lnTo>
                        <a:pt x="2286" y="768"/>
                      </a:lnTo>
                      <a:cubicBezTo>
                        <a:pt x="2614" y="951"/>
                        <a:pt x="2919" y="1171"/>
                        <a:pt x="3195" y="1423"/>
                      </a:cubicBezTo>
                      <a:lnTo>
                        <a:pt x="3203" y="1430"/>
                      </a:lnTo>
                      <a:lnTo>
                        <a:pt x="3483" y="1149"/>
                      </a:lnTo>
                      <a:lnTo>
                        <a:pt x="3407" y="1645"/>
                      </a:lnTo>
                      <a:lnTo>
                        <a:pt x="3314" y="2258"/>
                      </a:lnTo>
                      <a:lnTo>
                        <a:pt x="2736" y="2346"/>
                      </a:lnTo>
                      <a:lnTo>
                        <a:pt x="2205" y="2428"/>
                      </a:lnTo>
                      <a:lnTo>
                        <a:pt x="2506" y="2126"/>
                      </a:lnTo>
                      <a:lnTo>
                        <a:pt x="2484" y="2106"/>
                      </a:lnTo>
                      <a:cubicBezTo>
                        <a:pt x="1829" y="1536"/>
                        <a:pt x="986" y="1184"/>
                        <a:pt x="64" y="1162"/>
                      </a:cubicBezTo>
                      <a:lnTo>
                        <a:pt x="57" y="1162"/>
                      </a:lnTo>
                      <a:lnTo>
                        <a:pt x="393" y="704"/>
                      </a:lnTo>
                      <a:lnTo>
                        <a:pt x="0" y="169"/>
                      </a:lnTo>
                      <a:lnTo>
                        <a:pt x="0" y="167"/>
                      </a:lnTo>
                      <a:lnTo>
                        <a:pt x="33" y="167"/>
                      </a:lnTo>
                      <a:cubicBezTo>
                        <a:pt x="450" y="173"/>
                        <a:pt x="855" y="232"/>
                        <a:pt x="1240" y="339"/>
                      </a:cubicBezTo>
                      <a:lnTo>
                        <a:pt x="1248" y="341"/>
                      </a:lnTo>
                      <a:lnTo>
                        <a:pt x="1256" y="321"/>
                      </a:lnTo>
                      <a:cubicBezTo>
                        <a:pt x="1343" y="131"/>
                        <a:pt x="1528" y="0"/>
                        <a:pt x="1742" y="0"/>
                      </a:cubicBezTo>
                      <a:close/>
                    </a:path>
                  </a:pathLst>
                </a:custGeom>
                <a:solidFill>
                  <a:srgbClr val="58B6E5">
                    <a:lumMod val="40000"/>
                    <a:lumOff val="60000"/>
                    <a:alpha val="0"/>
                  </a:srgbClr>
                </a:solidFill>
                <a:ln w="38100">
                  <a:solidFill>
                    <a:srgbClr val="FAFAFA">
                      <a:alpha val="0"/>
                    </a:srgbClr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p>
                  <a:pPr lvl="0" algn="ctr">
                    <a:buClrTx/>
                    <a:buSzTx/>
                    <a:buFontTx/>
                  </a:pPr>
                  <a:endParaRPr lang="zh-CN" altLang="en-US">
                    <a:sym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44" name="组合 43"/>
            <p:cNvGrpSpPr/>
            <p:nvPr/>
          </p:nvGrpSpPr>
          <p:grpSpPr>
            <a:xfrm>
              <a:off x="3495" y="2562"/>
              <a:ext cx="3529" cy="8409"/>
              <a:chOff x="4185" y="2562"/>
              <a:chExt cx="3529" cy="8409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4185" y="6120"/>
                <a:ext cx="3529" cy="4851"/>
                <a:chOff x="4185" y="6120"/>
                <a:chExt cx="3529" cy="4851"/>
              </a:xfrm>
            </p:grpSpPr>
            <p:sp>
              <p:nvSpPr>
                <p:cNvPr id="46" name="任意多边形 45"/>
                <p:cNvSpPr/>
                <p:nvPr>
                  <p:custDataLst>
                    <p:tags r:id="rId26"/>
                  </p:custDataLst>
                </p:nvPr>
              </p:nvSpPr>
              <p:spPr>
                <a:xfrm rot="1320000">
                  <a:off x="5457" y="6120"/>
                  <a:ext cx="1983" cy="2908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204" h="3231">
                      <a:moveTo>
                        <a:pt x="0" y="0"/>
                      </a:moveTo>
                      <a:lnTo>
                        <a:pt x="2204" y="2204"/>
                      </a:lnTo>
                      <a:lnTo>
                        <a:pt x="2183" y="2227"/>
                      </a:lnTo>
                      <a:cubicBezTo>
                        <a:pt x="1637" y="2836"/>
                        <a:pt x="867" y="3220"/>
                        <a:pt x="11" y="3231"/>
                      </a:cubicBezTo>
                      <a:lnTo>
                        <a:pt x="0" y="32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96E6">
                    <a:lumMod val="50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 46"/>
                <p:cNvSpPr/>
                <p:nvPr>
                  <p:custDataLst>
                    <p:tags r:id="rId27"/>
                  </p:custDataLst>
                </p:nvPr>
              </p:nvSpPr>
              <p:spPr>
                <a:xfrm rot="1320000">
                  <a:off x="4185" y="8635"/>
                  <a:ext cx="3529" cy="2336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3921" h="2596">
                      <a:moveTo>
                        <a:pt x="3206" y="0"/>
                      </a:moveTo>
                      <a:lnTo>
                        <a:pt x="3295" y="576"/>
                      </a:lnTo>
                      <a:lnTo>
                        <a:pt x="3921" y="672"/>
                      </a:lnTo>
                      <a:lnTo>
                        <a:pt x="3914" y="681"/>
                      </a:lnTo>
                      <a:cubicBezTo>
                        <a:pt x="3668" y="942"/>
                        <a:pt x="3394" y="1175"/>
                        <a:pt x="3098" y="1376"/>
                      </a:cubicBezTo>
                      <a:lnTo>
                        <a:pt x="3074" y="1392"/>
                      </a:lnTo>
                      <a:lnTo>
                        <a:pt x="3083" y="1412"/>
                      </a:lnTo>
                      <a:cubicBezTo>
                        <a:pt x="3110" y="1480"/>
                        <a:pt x="3125" y="1554"/>
                        <a:pt x="3125" y="1632"/>
                      </a:cubicBezTo>
                      <a:cubicBezTo>
                        <a:pt x="3125" y="1946"/>
                        <a:pt x="2884" y="2199"/>
                        <a:pt x="2587" y="2199"/>
                      </a:cubicBezTo>
                      <a:cubicBezTo>
                        <a:pt x="2382" y="2199"/>
                        <a:pt x="2204" y="2079"/>
                        <a:pt x="2113" y="1903"/>
                      </a:cubicBezTo>
                      <a:lnTo>
                        <a:pt x="2108" y="1891"/>
                      </a:lnTo>
                      <a:lnTo>
                        <a:pt x="2092" y="1897"/>
                      </a:lnTo>
                      <a:cubicBezTo>
                        <a:pt x="1646" y="2065"/>
                        <a:pt x="1170" y="2167"/>
                        <a:pt x="674" y="2193"/>
                      </a:cubicBezTo>
                      <a:lnTo>
                        <a:pt x="664" y="2193"/>
                      </a:lnTo>
                      <a:lnTo>
                        <a:pt x="664" y="2596"/>
                      </a:lnTo>
                      <a:lnTo>
                        <a:pt x="373" y="2199"/>
                      </a:lnTo>
                      <a:lnTo>
                        <a:pt x="0" y="1692"/>
                      </a:lnTo>
                      <a:lnTo>
                        <a:pt x="357" y="1205"/>
                      </a:lnTo>
                      <a:lnTo>
                        <a:pt x="664" y="788"/>
                      </a:lnTo>
                      <a:lnTo>
                        <a:pt x="664" y="1198"/>
                      </a:lnTo>
                      <a:lnTo>
                        <a:pt x="670" y="1198"/>
                      </a:lnTo>
                      <a:cubicBezTo>
                        <a:pt x="1651" y="1134"/>
                        <a:pt x="2533" y="698"/>
                        <a:pt x="3183" y="25"/>
                      </a:cubicBezTo>
                      <a:lnTo>
                        <a:pt x="3206" y="0"/>
                      </a:lnTo>
                      <a:close/>
                    </a:path>
                  </a:pathLst>
                </a:custGeom>
                <a:solidFill>
                  <a:srgbClr val="6096E6">
                    <a:lumMod val="50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48" name="文本框 47"/>
                <p:cNvSpPr txBox="1"/>
                <p:nvPr>
                  <p:custDataLst>
                    <p:tags r:id="rId28"/>
                  </p:custDataLst>
                </p:nvPr>
              </p:nvSpPr>
              <p:spPr>
                <a:xfrm>
                  <a:off x="5973" y="10164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05</a:t>
                  </a:r>
                  <a:endParaRPr lang="en-US" altLang="zh-CN" sz="16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9" name="矩形 48"/>
                <p:cNvSpPr/>
                <p:nvPr>
                  <p:custDataLst>
                    <p:tags r:id="rId29"/>
                  </p:custDataLst>
                </p:nvPr>
              </p:nvSpPr>
              <p:spPr>
                <a:xfrm rot="21360000">
                  <a:off x="4631" y="8312"/>
                  <a:ext cx="3068" cy="1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Down">
                    <a:avLst>
                      <a:gd name="adj" fmla="val 552884"/>
                    </a:avLst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循环系统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51" name="任意多边形 50"/>
              <p:cNvSpPr/>
              <p:nvPr>
                <p:custDataLst>
                  <p:tags r:id="rId30"/>
                </p:custDataLst>
              </p:nvPr>
            </p:nvSpPr>
            <p:spPr>
              <a:xfrm rot="1320000" flipV="1">
                <a:off x="5456" y="2562"/>
                <a:ext cx="1983" cy="2908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2204" h="3231">
                    <a:moveTo>
                      <a:pt x="0" y="0"/>
                    </a:moveTo>
                    <a:lnTo>
                      <a:pt x="2204" y="2204"/>
                    </a:lnTo>
                    <a:lnTo>
                      <a:pt x="2183" y="2227"/>
                    </a:lnTo>
                    <a:cubicBezTo>
                      <a:pt x="1637" y="2836"/>
                      <a:pt x="867" y="3220"/>
                      <a:pt x="11" y="3231"/>
                    </a:cubicBezTo>
                    <a:lnTo>
                      <a:pt x="0" y="32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96E6">
                  <a:lumMod val="50000"/>
                  <a:alpha val="0"/>
                </a:srgb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rgbClr val="FFFFFF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916" y="3270"/>
              <a:ext cx="6935" cy="6301"/>
              <a:chOff x="1606" y="3270"/>
              <a:chExt cx="6935" cy="6301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1606" y="5368"/>
                <a:ext cx="3946" cy="4203"/>
                <a:chOff x="1606" y="5368"/>
                <a:chExt cx="3946" cy="4203"/>
              </a:xfrm>
            </p:grpSpPr>
            <p:sp>
              <p:nvSpPr>
                <p:cNvPr id="55" name="任意多边形 54"/>
                <p:cNvSpPr/>
                <p:nvPr>
                  <p:custDataLst>
                    <p:tags r:id="rId31"/>
                  </p:custDataLst>
                </p:nvPr>
              </p:nvSpPr>
              <p:spPr>
                <a:xfrm rot="1320000">
                  <a:off x="3573" y="5368"/>
                  <a:ext cx="1979" cy="289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199" h="3221">
                      <a:moveTo>
                        <a:pt x="2199" y="0"/>
                      </a:moveTo>
                      <a:lnTo>
                        <a:pt x="2199" y="3221"/>
                      </a:lnTo>
                      <a:lnTo>
                        <a:pt x="2187" y="3221"/>
                      </a:lnTo>
                      <a:cubicBezTo>
                        <a:pt x="1338" y="3210"/>
                        <a:pt x="573" y="2832"/>
                        <a:pt x="28" y="2231"/>
                      </a:cubicBezTo>
                      <a:lnTo>
                        <a:pt x="0" y="2199"/>
                      </a:lnTo>
                      <a:lnTo>
                        <a:pt x="2199" y="0"/>
                      </a:lnTo>
                      <a:close/>
                    </a:path>
                  </a:pathLst>
                </a:custGeom>
                <a:solidFill>
                  <a:srgbClr val="58B6E5"/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6" name="任意多边形 55"/>
                <p:cNvSpPr/>
                <p:nvPr>
                  <p:custDataLst>
                    <p:tags r:id="rId32"/>
                  </p:custDataLst>
                </p:nvPr>
              </p:nvSpPr>
              <p:spPr>
                <a:xfrm rot="1320000">
                  <a:off x="1606" y="7367"/>
                  <a:ext cx="3210" cy="2204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3567" h="2449">
                      <a:moveTo>
                        <a:pt x="1278" y="0"/>
                      </a:moveTo>
                      <a:lnTo>
                        <a:pt x="983" y="296"/>
                      </a:lnTo>
                      <a:lnTo>
                        <a:pt x="1004" y="316"/>
                      </a:lnTo>
                      <a:cubicBezTo>
                        <a:pt x="1670" y="938"/>
                        <a:pt x="2549" y="1325"/>
                        <a:pt x="3515" y="1350"/>
                      </a:cubicBezTo>
                      <a:lnTo>
                        <a:pt x="3551" y="1351"/>
                      </a:lnTo>
                      <a:lnTo>
                        <a:pt x="3194" y="1837"/>
                      </a:lnTo>
                      <a:lnTo>
                        <a:pt x="3567" y="2345"/>
                      </a:lnTo>
                      <a:lnTo>
                        <a:pt x="3553" y="2345"/>
                      </a:lnTo>
                      <a:cubicBezTo>
                        <a:pt x="3122" y="2339"/>
                        <a:pt x="2705" y="2276"/>
                        <a:pt x="2309" y="2163"/>
                      </a:cubicBezTo>
                      <a:lnTo>
                        <a:pt x="2259" y="2148"/>
                      </a:lnTo>
                      <a:lnTo>
                        <a:pt x="2257" y="2152"/>
                      </a:lnTo>
                      <a:cubicBezTo>
                        <a:pt x="2166" y="2329"/>
                        <a:pt x="1988" y="2449"/>
                        <a:pt x="1783" y="2449"/>
                      </a:cubicBezTo>
                      <a:cubicBezTo>
                        <a:pt x="1486" y="2449"/>
                        <a:pt x="1245" y="2195"/>
                        <a:pt x="1245" y="1882"/>
                      </a:cubicBezTo>
                      <a:cubicBezTo>
                        <a:pt x="1245" y="1833"/>
                        <a:pt x="1251" y="1786"/>
                        <a:pt x="1262" y="1740"/>
                      </a:cubicBezTo>
                      <a:lnTo>
                        <a:pt x="1266" y="1724"/>
                      </a:lnTo>
                      <a:lnTo>
                        <a:pt x="1236" y="1707"/>
                      </a:lnTo>
                      <a:cubicBezTo>
                        <a:pt x="901" y="1514"/>
                        <a:pt x="591" y="1280"/>
                        <a:pt x="312" y="1014"/>
                      </a:cubicBezTo>
                      <a:lnTo>
                        <a:pt x="288" y="991"/>
                      </a:lnTo>
                      <a:lnTo>
                        <a:pt x="0" y="1278"/>
                      </a:lnTo>
                      <a:lnTo>
                        <a:pt x="77" y="775"/>
                      </a:lnTo>
                      <a:lnTo>
                        <a:pt x="170" y="170"/>
                      </a:lnTo>
                      <a:lnTo>
                        <a:pt x="769" y="78"/>
                      </a:lnTo>
                      <a:lnTo>
                        <a:pt x="1278" y="0"/>
                      </a:lnTo>
                      <a:close/>
                    </a:path>
                  </a:pathLst>
                </a:custGeom>
                <a:solidFill>
                  <a:srgbClr val="58B6E5"/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57" name="文本框 56"/>
                <p:cNvSpPr txBox="1"/>
                <p:nvPr>
                  <p:custDataLst>
                    <p:tags r:id="rId33"/>
                  </p:custDataLst>
                </p:nvPr>
              </p:nvSpPr>
              <p:spPr>
                <a:xfrm>
                  <a:off x="2547" y="8884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06</a:t>
                  </a:r>
                  <a:endParaRPr lang="en-US" altLang="zh-CN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57"/>
                <p:cNvSpPr/>
                <p:nvPr>
                  <p:custDataLst>
                    <p:tags r:id="rId34"/>
                  </p:custDataLst>
                </p:nvPr>
              </p:nvSpPr>
              <p:spPr>
                <a:xfrm rot="2820000">
                  <a:off x="2299" y="7703"/>
                  <a:ext cx="2622" cy="10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Down">
                    <a:avLst>
                      <a:gd name="adj" fmla="val 21571212"/>
                    </a:avLst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内分泌系统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60" name="任意多边形 59"/>
              <p:cNvSpPr/>
              <p:nvPr>
                <p:custDataLst>
                  <p:tags r:id="rId35"/>
                </p:custDataLst>
              </p:nvPr>
            </p:nvSpPr>
            <p:spPr>
              <a:xfrm rot="6720000" flipV="1">
                <a:off x="6099" y="2796"/>
                <a:ext cx="1968" cy="2916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2199" h="3221">
                    <a:moveTo>
                      <a:pt x="2199" y="0"/>
                    </a:moveTo>
                    <a:lnTo>
                      <a:pt x="2199" y="3221"/>
                    </a:lnTo>
                    <a:lnTo>
                      <a:pt x="2187" y="3221"/>
                    </a:lnTo>
                    <a:cubicBezTo>
                      <a:pt x="1338" y="3210"/>
                      <a:pt x="573" y="2832"/>
                      <a:pt x="28" y="2231"/>
                    </a:cubicBezTo>
                    <a:lnTo>
                      <a:pt x="0" y="2199"/>
                    </a:lnTo>
                    <a:lnTo>
                      <a:pt x="2199" y="0"/>
                    </a:lnTo>
                    <a:close/>
                  </a:path>
                </a:pathLst>
              </a:custGeom>
              <a:solidFill>
                <a:srgbClr val="58B6E5">
                  <a:lumMod val="75000"/>
                  <a:alpha val="0"/>
                </a:srgb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rgbClr val="FFFFFF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375" y="3970"/>
              <a:ext cx="8082" cy="3500"/>
              <a:chOff x="1065" y="3970"/>
              <a:chExt cx="8082" cy="3500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065" y="3970"/>
                <a:ext cx="4681" cy="3500"/>
                <a:chOff x="1065" y="3970"/>
                <a:chExt cx="4681" cy="3500"/>
              </a:xfrm>
            </p:grpSpPr>
            <p:sp>
              <p:nvSpPr>
                <p:cNvPr id="64" name="任意多边形 63"/>
                <p:cNvSpPr/>
                <p:nvPr>
                  <p:custDataLst>
                    <p:tags r:id="rId36"/>
                  </p:custDataLst>
                </p:nvPr>
              </p:nvSpPr>
              <p:spPr>
                <a:xfrm rot="1320000">
                  <a:off x="3060" y="5214"/>
                  <a:ext cx="2686" cy="1990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84" h="2211">
                      <a:moveTo>
                        <a:pt x="1" y="0"/>
                      </a:moveTo>
                      <a:lnTo>
                        <a:pt x="2984" y="0"/>
                      </a:lnTo>
                      <a:lnTo>
                        <a:pt x="773" y="2211"/>
                      </a:lnTo>
                      <a:lnTo>
                        <a:pt x="741" y="2173"/>
                      </a:lnTo>
                      <a:cubicBezTo>
                        <a:pt x="279" y="1612"/>
                        <a:pt x="0" y="881"/>
                        <a:pt x="0" y="82"/>
                      </a:cubicBezTo>
                      <a:cubicBezTo>
                        <a:pt x="0" y="68"/>
                        <a:pt x="0" y="54"/>
                        <a:pt x="0" y="41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F1423">
                    <a:lumMod val="75000"/>
                    <a:lumOff val="25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 64"/>
                <p:cNvSpPr/>
                <p:nvPr>
                  <p:custDataLst>
                    <p:tags r:id="rId37"/>
                  </p:custDataLst>
                </p:nvPr>
              </p:nvSpPr>
              <p:spPr>
                <a:xfrm rot="1320000">
                  <a:off x="1065" y="3970"/>
                  <a:ext cx="2186" cy="3500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429" h="3889">
                      <a:moveTo>
                        <a:pt x="904" y="0"/>
                      </a:moveTo>
                      <a:lnTo>
                        <a:pt x="1383" y="352"/>
                      </a:lnTo>
                      <a:lnTo>
                        <a:pt x="1808" y="664"/>
                      </a:lnTo>
                      <a:lnTo>
                        <a:pt x="1399" y="664"/>
                      </a:lnTo>
                      <a:lnTo>
                        <a:pt x="1400" y="682"/>
                      </a:lnTo>
                      <a:cubicBezTo>
                        <a:pt x="1444" y="1636"/>
                        <a:pt x="1816" y="2502"/>
                        <a:pt x="2403" y="3163"/>
                      </a:cubicBezTo>
                      <a:lnTo>
                        <a:pt x="2429" y="3192"/>
                      </a:lnTo>
                      <a:lnTo>
                        <a:pt x="1830" y="3284"/>
                      </a:lnTo>
                      <a:lnTo>
                        <a:pt x="1737" y="3889"/>
                      </a:lnTo>
                      <a:lnTo>
                        <a:pt x="1725" y="3875"/>
                      </a:lnTo>
                      <a:cubicBezTo>
                        <a:pt x="1460" y="3585"/>
                        <a:pt x="1230" y="3262"/>
                        <a:pt x="1039" y="2912"/>
                      </a:cubicBezTo>
                      <a:lnTo>
                        <a:pt x="1037" y="2908"/>
                      </a:lnTo>
                      <a:lnTo>
                        <a:pt x="1025" y="2915"/>
                      </a:lnTo>
                      <a:cubicBezTo>
                        <a:pt x="948" y="2959"/>
                        <a:pt x="861" y="2983"/>
                        <a:pt x="768" y="2983"/>
                      </a:cubicBezTo>
                      <a:cubicBezTo>
                        <a:pt x="471" y="2983"/>
                        <a:pt x="230" y="2730"/>
                        <a:pt x="230" y="2416"/>
                      </a:cubicBezTo>
                      <a:cubicBezTo>
                        <a:pt x="230" y="2162"/>
                        <a:pt x="389" y="1947"/>
                        <a:pt x="608" y="1875"/>
                      </a:cubicBezTo>
                      <a:lnTo>
                        <a:pt x="615" y="1873"/>
                      </a:lnTo>
                      <a:lnTo>
                        <a:pt x="608" y="1847"/>
                      </a:lnTo>
                      <a:cubicBezTo>
                        <a:pt x="504" y="1472"/>
                        <a:pt x="443" y="1079"/>
                        <a:pt x="428" y="674"/>
                      </a:cubicBezTo>
                      <a:lnTo>
                        <a:pt x="428" y="664"/>
                      </a:lnTo>
                      <a:lnTo>
                        <a:pt x="0" y="664"/>
                      </a:lnTo>
                      <a:lnTo>
                        <a:pt x="427" y="350"/>
                      </a:lnTo>
                      <a:lnTo>
                        <a:pt x="904" y="0"/>
                      </a:lnTo>
                      <a:close/>
                    </a:path>
                  </a:pathLst>
                </a:custGeom>
                <a:solidFill>
                  <a:srgbClr val="0F1423">
                    <a:lumMod val="75000"/>
                    <a:lumOff val="25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66" name="文本框 65"/>
                <p:cNvSpPr txBox="1"/>
                <p:nvPr>
                  <p:custDataLst>
                    <p:tags r:id="rId38"/>
                  </p:custDataLst>
                </p:nvPr>
              </p:nvSpPr>
              <p:spPr>
                <a:xfrm>
                  <a:off x="1164" y="5694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07</a:t>
                  </a:r>
                  <a:endParaRPr lang="en-US" altLang="zh-CN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矩形 66"/>
                <p:cNvSpPr/>
                <p:nvPr>
                  <p:custDataLst>
                    <p:tags r:id="rId39"/>
                  </p:custDataLst>
                </p:nvPr>
              </p:nvSpPr>
              <p:spPr>
                <a:xfrm rot="16320000">
                  <a:off x="1199" y="5077"/>
                  <a:ext cx="2867" cy="11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Up">
                    <a:avLst/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泌尿生殖系统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69" name="任意多边形 68"/>
              <p:cNvSpPr/>
              <p:nvPr>
                <p:custDataLst>
                  <p:tags r:id="rId40"/>
                </p:custDataLst>
              </p:nvPr>
            </p:nvSpPr>
            <p:spPr>
              <a:xfrm rot="1320000" flipH="1">
                <a:off x="6461" y="5194"/>
                <a:ext cx="2686" cy="1990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2984" h="2211">
                    <a:moveTo>
                      <a:pt x="1" y="0"/>
                    </a:moveTo>
                    <a:lnTo>
                      <a:pt x="2984" y="0"/>
                    </a:lnTo>
                    <a:lnTo>
                      <a:pt x="773" y="2211"/>
                    </a:lnTo>
                    <a:lnTo>
                      <a:pt x="741" y="2173"/>
                    </a:lnTo>
                    <a:cubicBezTo>
                      <a:pt x="279" y="1612"/>
                      <a:pt x="0" y="881"/>
                      <a:pt x="0" y="82"/>
                    </a:cubicBezTo>
                    <a:cubicBezTo>
                      <a:pt x="0" y="68"/>
                      <a:pt x="0" y="54"/>
                      <a:pt x="0" y="4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F1423">
                  <a:lumMod val="75000"/>
                  <a:lumOff val="25000"/>
                  <a:alpha val="0"/>
                </a:srgb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rgbClr val="FFFFFF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-3612" y="1475"/>
              <a:ext cx="11420" cy="7037"/>
              <a:chOff x="-2936" y="1475"/>
              <a:chExt cx="11420" cy="7037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2446" y="1475"/>
                <a:ext cx="4027" cy="3830"/>
                <a:chOff x="2446" y="1475"/>
                <a:chExt cx="4027" cy="3830"/>
              </a:xfrm>
            </p:grpSpPr>
            <p:sp>
              <p:nvSpPr>
                <p:cNvPr id="73" name="任意多边形 72"/>
                <p:cNvSpPr/>
                <p:nvPr>
                  <p:custDataLst>
                    <p:tags r:id="rId41"/>
                  </p:custDataLst>
                </p:nvPr>
              </p:nvSpPr>
              <p:spPr>
                <a:xfrm rot="1320000">
                  <a:off x="3808" y="3418"/>
                  <a:ext cx="2665" cy="1887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61" h="2097">
                      <a:moveTo>
                        <a:pt x="864" y="0"/>
                      </a:moveTo>
                      <a:lnTo>
                        <a:pt x="2961" y="2097"/>
                      </a:lnTo>
                      <a:lnTo>
                        <a:pt x="0" y="2097"/>
                      </a:lnTo>
                      <a:lnTo>
                        <a:pt x="1" y="2072"/>
                      </a:lnTo>
                      <a:cubicBezTo>
                        <a:pt x="39" y="1287"/>
                        <a:pt x="346" y="576"/>
                        <a:pt x="827" y="41"/>
                      </a:cubicBezTo>
                      <a:lnTo>
                        <a:pt x="864" y="0"/>
                      </a:lnTo>
                      <a:close/>
                    </a:path>
                  </a:pathLst>
                </a:custGeom>
                <a:solidFill>
                  <a:srgbClr val="56CA95">
                    <a:lumMod val="40000"/>
                    <a:lumOff val="6000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74" name="任意多边形 73"/>
                <p:cNvSpPr/>
                <p:nvPr>
                  <p:custDataLst>
                    <p:tags r:id="rId42"/>
                  </p:custDataLst>
                </p:nvPr>
              </p:nvSpPr>
              <p:spPr>
                <a:xfrm rot="1320000">
                  <a:off x="2446" y="1475"/>
                  <a:ext cx="2091" cy="311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324" h="3466">
                      <a:moveTo>
                        <a:pt x="1045" y="0"/>
                      </a:moveTo>
                      <a:lnTo>
                        <a:pt x="1573" y="81"/>
                      </a:lnTo>
                      <a:lnTo>
                        <a:pt x="2154" y="170"/>
                      </a:lnTo>
                      <a:lnTo>
                        <a:pt x="2243" y="750"/>
                      </a:lnTo>
                      <a:lnTo>
                        <a:pt x="2324" y="1278"/>
                      </a:lnTo>
                      <a:lnTo>
                        <a:pt x="2031" y="986"/>
                      </a:lnTo>
                      <a:lnTo>
                        <a:pt x="1999" y="1024"/>
                      </a:lnTo>
                      <a:cubicBezTo>
                        <a:pt x="1450" y="1682"/>
                        <a:pt x="1108" y="2526"/>
                        <a:pt x="1074" y="3452"/>
                      </a:cubicBezTo>
                      <a:lnTo>
                        <a:pt x="1073" y="3466"/>
                      </a:lnTo>
                      <a:lnTo>
                        <a:pt x="1059" y="3466"/>
                      </a:lnTo>
                      <a:lnTo>
                        <a:pt x="580" y="3114"/>
                      </a:lnTo>
                      <a:lnTo>
                        <a:pt x="102" y="3464"/>
                      </a:lnTo>
                      <a:lnTo>
                        <a:pt x="104" y="3414"/>
                      </a:lnTo>
                      <a:cubicBezTo>
                        <a:pt x="121" y="2965"/>
                        <a:pt x="195" y="2531"/>
                        <a:pt x="320" y="2121"/>
                      </a:cubicBezTo>
                      <a:lnTo>
                        <a:pt x="328" y="2097"/>
                      </a:lnTo>
                      <a:lnTo>
                        <a:pt x="305" y="2086"/>
                      </a:lnTo>
                      <a:cubicBezTo>
                        <a:pt x="125" y="1995"/>
                        <a:pt x="0" y="1800"/>
                        <a:pt x="0" y="1575"/>
                      </a:cubicBezTo>
                      <a:cubicBezTo>
                        <a:pt x="0" y="1262"/>
                        <a:pt x="241" y="1008"/>
                        <a:pt x="539" y="1008"/>
                      </a:cubicBezTo>
                      <a:cubicBezTo>
                        <a:pt x="622" y="1008"/>
                        <a:pt x="701" y="1028"/>
                        <a:pt x="772" y="1064"/>
                      </a:cubicBezTo>
                      <a:lnTo>
                        <a:pt x="779" y="1068"/>
                      </a:lnTo>
                      <a:lnTo>
                        <a:pt x="786" y="1056"/>
                      </a:lnTo>
                      <a:cubicBezTo>
                        <a:pt x="945" y="784"/>
                        <a:pt x="1128" y="529"/>
                        <a:pt x="1333" y="294"/>
                      </a:cubicBezTo>
                      <a:lnTo>
                        <a:pt x="1336" y="291"/>
                      </a:lnTo>
                      <a:lnTo>
                        <a:pt x="1045" y="0"/>
                      </a:lnTo>
                      <a:close/>
                    </a:path>
                  </a:pathLst>
                </a:custGeom>
                <a:solidFill>
                  <a:srgbClr val="56CA95">
                    <a:lumMod val="40000"/>
                    <a:lumOff val="60000"/>
                  </a:srgbClr>
                </a:solidFill>
                <a:ln w="38100">
                  <a:solidFill>
                    <a:srgbClr val="FAFAFA"/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  <p:sp>
              <p:nvSpPr>
                <p:cNvPr id="75" name="文本框 74"/>
                <p:cNvSpPr txBox="1"/>
                <p:nvPr>
                  <p:custDataLst>
                    <p:tags r:id="rId43"/>
                  </p:custDataLst>
                </p:nvPr>
              </p:nvSpPr>
              <p:spPr>
                <a:xfrm>
                  <a:off x="2549" y="2328"/>
                  <a:ext cx="822" cy="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600">
                      <a:solidFill>
                        <a:srgbClr val="FF0000"/>
                      </a:solidFill>
                    </a:rPr>
                    <a:t>08</a:t>
                  </a:r>
                  <a:endParaRPr lang="en-US" altLang="zh-CN" sz="16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6" name="矩形 75"/>
                <p:cNvSpPr/>
                <p:nvPr>
                  <p:custDataLst>
                    <p:tags r:id="rId44"/>
                  </p:custDataLst>
                </p:nvPr>
              </p:nvSpPr>
              <p:spPr>
                <a:xfrm rot="18780000">
                  <a:off x="2354" y="2936"/>
                  <a:ext cx="2500" cy="96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prstTxWarp prst="textArchUp">
                    <a:avLst>
                      <a:gd name="adj" fmla="val 10428990"/>
                    </a:avLst>
                  </a:prstTxWarp>
                  <a:spAutoFit/>
                </a:bodyPr>
                <a:p>
                  <a:pPr algn="ctr"/>
                  <a:r>
                    <a:rPr lang="zh-CN" altLang="en-US" sz="2000" b="1">
                      <a:solidFill>
                        <a:srgbClr val="FF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骨骼系统</a:t>
                  </a:r>
                  <a:endParaRPr lang="zh-CN" altLang="en-US" sz="2000" b="1"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 rot="16020000" flipV="1">
                <a:off x="1318" y="1346"/>
                <a:ext cx="2912" cy="11420"/>
                <a:chOff x="3561" y="3418"/>
                <a:chExt cx="2912" cy="11420"/>
              </a:xfrm>
            </p:grpSpPr>
            <p:sp>
              <p:nvSpPr>
                <p:cNvPr id="78" name="任意多边形 77"/>
                <p:cNvSpPr/>
                <p:nvPr>
                  <p:custDataLst>
                    <p:tags r:id="rId45"/>
                  </p:custDataLst>
                </p:nvPr>
              </p:nvSpPr>
              <p:spPr>
                <a:xfrm rot="1320000">
                  <a:off x="3808" y="3418"/>
                  <a:ext cx="2665" cy="1887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961" h="2097">
                      <a:moveTo>
                        <a:pt x="864" y="0"/>
                      </a:moveTo>
                      <a:lnTo>
                        <a:pt x="2961" y="2097"/>
                      </a:lnTo>
                      <a:lnTo>
                        <a:pt x="0" y="2097"/>
                      </a:lnTo>
                      <a:lnTo>
                        <a:pt x="1" y="2072"/>
                      </a:lnTo>
                      <a:cubicBezTo>
                        <a:pt x="39" y="1287"/>
                        <a:pt x="346" y="576"/>
                        <a:pt x="827" y="41"/>
                      </a:cubicBezTo>
                      <a:lnTo>
                        <a:pt x="864" y="0"/>
                      </a:lnTo>
                      <a:close/>
                    </a:path>
                  </a:pathLst>
                </a:custGeom>
                <a:solidFill>
                  <a:srgbClr val="56CA95">
                    <a:lumMod val="40000"/>
                    <a:lumOff val="60000"/>
                    <a:alpha val="0"/>
                  </a:srgbClr>
                </a:solidFill>
                <a:ln>
                  <a:noFill/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>
                      <a:solidFill>
                        <a:srgbClr val="FFFFFF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 78"/>
                <p:cNvSpPr/>
                <p:nvPr>
                  <p:custDataLst>
                    <p:tags r:id="rId46"/>
                  </p:custDataLst>
                </p:nvPr>
              </p:nvSpPr>
              <p:spPr>
                <a:xfrm rot="1320000">
                  <a:off x="3561" y="11719"/>
                  <a:ext cx="2091" cy="3119"/>
                </a:xfrm>
                <a:custGeom>
                  <a:avLst/>
                  <a:gdLst>
                    <a:gd name="idx" fmla="cos wd2 2700000"/>
                    <a:gd name="idy" fmla="sin hd2 2700000"/>
                    <a:gd name="il" fmla="+- hc 0 idx"/>
                    <a:gd name="ir" fmla="+- hc idx 0"/>
                    <a:gd name="it" fmla="+- vc 0 idy"/>
                    <a:gd name="ib" fmla="+- vc idy 0"/>
                  </a:gdLst>
                  <a:ahLst/>
                  <a:cxnLst>
                    <a:cxn ang="3">
                      <a:pos x="hc" y="t"/>
                    </a:cxn>
                    <a:cxn ang="3">
                      <a:pos x="il" y="it"/>
                    </a:cxn>
                    <a:cxn ang="cd2">
                      <a:pos x="l" y="vc"/>
                    </a:cxn>
                    <a:cxn ang="cd4">
                      <a:pos x="il" y="ib"/>
                    </a:cxn>
                    <a:cxn ang="cd4">
                      <a:pos x="hc" y="b"/>
                    </a:cxn>
                    <a:cxn ang="cd4">
                      <a:pos x="ir" y="ib"/>
                    </a:cxn>
                    <a:cxn ang="0">
                      <a:pos x="r" y="vc"/>
                    </a:cxn>
                    <a:cxn ang="3">
                      <a:pos x="ir" y="it"/>
                    </a:cxn>
                  </a:cxnLst>
                  <a:rect l="l" t="t" r="r" b="b"/>
                  <a:pathLst>
                    <a:path w="2324" h="3466">
                      <a:moveTo>
                        <a:pt x="1045" y="0"/>
                      </a:moveTo>
                      <a:lnTo>
                        <a:pt x="1573" y="81"/>
                      </a:lnTo>
                      <a:lnTo>
                        <a:pt x="2154" y="170"/>
                      </a:lnTo>
                      <a:lnTo>
                        <a:pt x="2243" y="750"/>
                      </a:lnTo>
                      <a:lnTo>
                        <a:pt x="2324" y="1278"/>
                      </a:lnTo>
                      <a:lnTo>
                        <a:pt x="2031" y="986"/>
                      </a:lnTo>
                      <a:lnTo>
                        <a:pt x="1999" y="1024"/>
                      </a:lnTo>
                      <a:cubicBezTo>
                        <a:pt x="1450" y="1682"/>
                        <a:pt x="1108" y="2526"/>
                        <a:pt x="1074" y="3452"/>
                      </a:cubicBezTo>
                      <a:lnTo>
                        <a:pt x="1073" y="3466"/>
                      </a:lnTo>
                      <a:lnTo>
                        <a:pt x="1059" y="3466"/>
                      </a:lnTo>
                      <a:lnTo>
                        <a:pt x="580" y="3114"/>
                      </a:lnTo>
                      <a:lnTo>
                        <a:pt x="102" y="3464"/>
                      </a:lnTo>
                      <a:lnTo>
                        <a:pt x="104" y="3414"/>
                      </a:lnTo>
                      <a:cubicBezTo>
                        <a:pt x="121" y="2965"/>
                        <a:pt x="195" y="2531"/>
                        <a:pt x="320" y="2121"/>
                      </a:cubicBezTo>
                      <a:lnTo>
                        <a:pt x="328" y="2097"/>
                      </a:lnTo>
                      <a:lnTo>
                        <a:pt x="305" y="2086"/>
                      </a:lnTo>
                      <a:cubicBezTo>
                        <a:pt x="125" y="1995"/>
                        <a:pt x="0" y="1800"/>
                        <a:pt x="0" y="1575"/>
                      </a:cubicBezTo>
                      <a:cubicBezTo>
                        <a:pt x="0" y="1262"/>
                        <a:pt x="241" y="1008"/>
                        <a:pt x="539" y="1008"/>
                      </a:cubicBezTo>
                      <a:cubicBezTo>
                        <a:pt x="622" y="1008"/>
                        <a:pt x="701" y="1028"/>
                        <a:pt x="772" y="1064"/>
                      </a:cubicBezTo>
                      <a:lnTo>
                        <a:pt x="779" y="1068"/>
                      </a:lnTo>
                      <a:lnTo>
                        <a:pt x="786" y="1056"/>
                      </a:lnTo>
                      <a:cubicBezTo>
                        <a:pt x="945" y="784"/>
                        <a:pt x="1128" y="529"/>
                        <a:pt x="1333" y="294"/>
                      </a:cubicBezTo>
                      <a:lnTo>
                        <a:pt x="1336" y="291"/>
                      </a:lnTo>
                      <a:lnTo>
                        <a:pt x="1045" y="0"/>
                      </a:lnTo>
                      <a:close/>
                    </a:path>
                  </a:pathLst>
                </a:custGeom>
                <a:solidFill>
                  <a:srgbClr val="56CA95">
                    <a:lumMod val="40000"/>
                    <a:lumOff val="60000"/>
                    <a:alpha val="0"/>
                  </a:srgbClr>
                </a:solidFill>
                <a:ln w="38100">
                  <a:solidFill>
                    <a:srgbClr val="FAFAFA">
                      <a:alpha val="0"/>
                    </a:srgbClr>
                  </a:solidFill>
                </a:ln>
              </p:spPr>
              <p:style>
                <a:lnRef idx="2">
                  <a:srgbClr val="6096E6">
                    <a:shade val="50000"/>
                  </a:srgbClr>
                </a:lnRef>
                <a:fillRef idx="1">
                  <a:srgbClr val="6096E6"/>
                </a:fillRef>
                <a:effectRef idx="0">
                  <a:srgbClr val="6096E6"/>
                </a:effectRef>
                <a:fontRef idx="minor">
                  <a:srgbClr val="FFFFFF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80" name="图片 79" descr="6414932_165048667800_2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48"/>
            <a:stretch>
              <a:fillRect/>
            </a:stretch>
          </p:blipFill>
          <p:spPr>
            <a:xfrm>
              <a:off x="4959" y="3269"/>
              <a:ext cx="850" cy="900"/>
            </a:xfrm>
            <a:prstGeom prst="rect">
              <a:avLst/>
            </a:prstGeom>
          </p:spPr>
        </p:pic>
        <p:pic>
          <p:nvPicPr>
            <p:cNvPr id="81" name="图片 80" descr="6414932_165"/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>
            <a:blip r:embed="rId50"/>
            <a:stretch>
              <a:fillRect/>
            </a:stretch>
          </p:blipFill>
          <p:spPr>
            <a:xfrm>
              <a:off x="7052" y="5325"/>
              <a:ext cx="807" cy="850"/>
            </a:xfrm>
            <a:prstGeom prst="rect">
              <a:avLst/>
            </a:prstGeom>
          </p:spPr>
        </p:pic>
        <p:pic>
          <p:nvPicPr>
            <p:cNvPr id="82" name="图片 81" descr="6414932_1651"/>
            <p:cNvPicPr>
              <a:picLocks noChangeAspect="1"/>
            </p:cNvPicPr>
            <p:nvPr>
              <p:custDataLst>
                <p:tags r:id="rId51"/>
              </p:custDataLst>
            </p:nvPr>
          </p:nvPicPr>
          <p:blipFill>
            <a:blip r:embed="rId52"/>
            <a:stretch>
              <a:fillRect/>
            </a:stretch>
          </p:blipFill>
          <p:spPr>
            <a:xfrm>
              <a:off x="4959" y="7424"/>
              <a:ext cx="850" cy="865"/>
            </a:xfrm>
            <a:prstGeom prst="rect">
              <a:avLst/>
            </a:prstGeom>
          </p:spPr>
        </p:pic>
        <p:pic>
          <p:nvPicPr>
            <p:cNvPr id="83" name="图片 82" descr="6414932_1652"/>
            <p:cNvPicPr preferRelativeResize="0"/>
            <p:nvPr>
              <p:custDataLst>
                <p:tags r:id="rId53"/>
              </p:custDataLst>
            </p:nvPr>
          </p:nvPicPr>
          <p:blipFill>
            <a:blip r:embed="rId54"/>
            <a:stretch>
              <a:fillRect/>
            </a:stretch>
          </p:blipFill>
          <p:spPr>
            <a:xfrm>
              <a:off x="3562" y="3898"/>
              <a:ext cx="876" cy="850"/>
            </a:xfrm>
            <a:prstGeom prst="rect">
              <a:avLst/>
            </a:prstGeom>
          </p:spPr>
        </p:pic>
        <p:pic>
          <p:nvPicPr>
            <p:cNvPr id="84" name="图片 83" descr="6414932_1653"/>
            <p:cNvPicPr>
              <a:picLocks noChangeAspect="1"/>
            </p:cNvPicPr>
            <p:nvPr>
              <p:custDataLst>
                <p:tags r:id="rId55"/>
              </p:custDataLst>
            </p:nvPr>
          </p:nvPicPr>
          <p:blipFill>
            <a:blip r:embed="rId56"/>
            <a:stretch>
              <a:fillRect/>
            </a:stretch>
          </p:blipFill>
          <p:spPr>
            <a:xfrm>
              <a:off x="2765" y="5274"/>
              <a:ext cx="850" cy="891"/>
            </a:xfrm>
            <a:prstGeom prst="rect">
              <a:avLst/>
            </a:prstGeom>
          </p:spPr>
        </p:pic>
        <p:pic>
          <p:nvPicPr>
            <p:cNvPr id="85" name="图片 84" descr="6414932_1654"/>
            <p:cNvPicPr>
              <a:picLocks noChangeAspect="1"/>
            </p:cNvPicPr>
            <p:nvPr>
              <p:custDataLst>
                <p:tags r:id="rId57"/>
              </p:custDataLst>
            </p:nvPr>
          </p:nvPicPr>
          <p:blipFill>
            <a:blip r:embed="rId58"/>
            <a:stretch>
              <a:fillRect/>
            </a:stretch>
          </p:blipFill>
          <p:spPr>
            <a:xfrm>
              <a:off x="6372" y="6812"/>
              <a:ext cx="850" cy="862"/>
            </a:xfrm>
            <a:prstGeom prst="rect">
              <a:avLst/>
            </a:prstGeom>
          </p:spPr>
        </p:pic>
        <p:pic>
          <p:nvPicPr>
            <p:cNvPr id="86" name="图片 85" descr="6414932_1655"/>
            <p:cNvPicPr>
              <a:picLocks noChangeAspect="1"/>
            </p:cNvPicPr>
            <p:nvPr>
              <p:custDataLst>
                <p:tags r:id="rId59"/>
              </p:custDataLst>
            </p:nvPr>
          </p:nvPicPr>
          <p:blipFill>
            <a:blip r:embed="rId60"/>
            <a:stretch>
              <a:fillRect/>
            </a:stretch>
          </p:blipFill>
          <p:spPr>
            <a:xfrm>
              <a:off x="6350" y="3912"/>
              <a:ext cx="850" cy="850"/>
            </a:xfrm>
            <a:prstGeom prst="rect">
              <a:avLst/>
            </a:prstGeom>
          </p:spPr>
        </p:pic>
        <p:grpSp>
          <p:nvGrpSpPr>
            <p:cNvPr id="87" name="组合 86"/>
            <p:cNvGrpSpPr/>
            <p:nvPr/>
          </p:nvGrpSpPr>
          <p:grpSpPr>
            <a:xfrm>
              <a:off x="3463" y="6902"/>
              <a:ext cx="850" cy="850"/>
              <a:chOff x="12420" y="5905"/>
              <a:chExt cx="850" cy="850"/>
            </a:xfrm>
          </p:grpSpPr>
          <p:sp>
            <p:nvSpPr>
              <p:cNvPr id="88" name="椭圆 87"/>
              <p:cNvSpPr/>
              <p:nvPr>
                <p:custDataLst>
                  <p:tags r:id="rId61"/>
                </p:custDataLst>
              </p:nvPr>
            </p:nvSpPr>
            <p:spPr>
              <a:xfrm>
                <a:off x="12420" y="5905"/>
                <a:ext cx="850" cy="850"/>
              </a:xfrm>
              <a:prstGeom prst="ellipse">
                <a:avLst/>
              </a:prstGeom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pic>
            <p:nvPicPr>
              <p:cNvPr id="89" name="图片 88"/>
              <p:cNvPicPr>
                <a:picLocks noChangeAspect="1"/>
              </p:cNvPicPr>
              <p:nvPr>
                <p:custDataLst>
                  <p:tags r:id="rId62"/>
                </p:custDataLst>
              </p:nvPr>
            </p:nvPicPr>
            <p:blipFill>
              <a:blip r:embed="rId63"/>
              <a:stretch>
                <a:fillRect/>
              </a:stretch>
            </p:blipFill>
            <p:spPr>
              <a:xfrm>
                <a:off x="12420" y="6029"/>
                <a:ext cx="850" cy="726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pic>
        <p:nvPicPr>
          <p:cNvPr id="2" name="图片 1" descr="a0c33bec5646488a8aa98c48a28a6b90_th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130300" y="556260"/>
            <a:ext cx="3741420" cy="685800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custDataLst>
              <p:tags r:id="rId65"/>
            </p:custDataLst>
          </p:nvPr>
        </p:nvSpPr>
        <p:spPr>
          <a:xfrm>
            <a:off x="4059555" y="389890"/>
            <a:ext cx="3198495" cy="7054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accent6"/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algn="ctr"/>
            <a:r>
              <a:rPr lang="zh-CN" altLang="en-US"/>
              <a:t>脾</a:t>
            </a:r>
            <a:r>
              <a:rPr lang="en-US" altLang="zh-CN"/>
              <a:t>   </a:t>
            </a:r>
            <a:r>
              <a:rPr lang="zh-CN" altLang="en-US"/>
              <a:t>胃</a:t>
            </a:r>
            <a:endParaRPr lang="zh-CN" altLang="en-US"/>
          </a:p>
        </p:txBody>
      </p:sp>
    </p:spTree>
    <p:custDataLst>
      <p:tags r:id="rId6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2"/>
          </p:nvPr>
        </p:nvSpPr>
        <p:spPr>
          <a:xfrm>
            <a:off x="518160" y="1659890"/>
            <a:ext cx="11156315" cy="4434205"/>
          </a:xfrm>
        </p:spPr>
        <p:txBody>
          <a:bodyPr>
            <a:normAutofit lnSpcReduction="10000"/>
          </a:bodyPr>
          <a:p>
            <a:r>
              <a:rPr lang="zh-CN" altLang="en-US" sz="2000"/>
              <a:t>十人</a:t>
            </a:r>
            <a:r>
              <a:rPr lang="zh-CN" altLang="en-US" sz="2000"/>
              <a:t>九个脾胃疾病，有许多种类的脾胃疾病：</a:t>
            </a:r>
            <a:endParaRPr lang="zh-CN" altLang="en-US" sz="2000"/>
          </a:p>
          <a:p>
            <a:r>
              <a:rPr lang="zh-CN" altLang="en-US" sz="2000"/>
              <a:t>包括各种急性（不接）、慢性胃炎、胃溃疡、胃下垂、胃癌早期等。</a:t>
            </a:r>
            <a:endParaRPr lang="zh-CN" altLang="en-US" sz="2000"/>
          </a:p>
          <a:p>
            <a:r>
              <a:rPr lang="zh-CN" altLang="en-US" sz="2000"/>
              <a:t>有脾胃疾病的临床症状和各种形式的很多。虽然他们</a:t>
            </a:r>
            <a:r>
              <a:rPr lang="zh-CN" altLang="en-US" sz="2000"/>
              <a:t>是脾胃疾病，每个人都有不同的症状。 </a:t>
            </a:r>
            <a:endParaRPr lang="zh-CN" altLang="en-US" sz="2000"/>
          </a:p>
          <a:p>
            <a:pPr marL="0" indent="0">
              <a:buNone/>
            </a:pPr>
            <a:endParaRPr lang="zh-CN" altLang="en-US" sz="2000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sz="2000" b="1">
                <a:solidFill>
                  <a:srgbClr val="FF0000"/>
                </a:solidFill>
              </a:rPr>
              <a:t> 我们来思考</a:t>
            </a:r>
            <a:r>
              <a:rPr lang="zh-CN" altLang="en-US" sz="2000" b="1">
                <a:solidFill>
                  <a:srgbClr val="FF0000"/>
                </a:solidFill>
              </a:rPr>
              <a:t>两个问题？？？</a:t>
            </a:r>
            <a:endParaRPr lang="zh-CN" altLang="en-US" sz="2000" b="1">
              <a:solidFill>
                <a:srgbClr val="FF0000"/>
              </a:solidFill>
            </a:endParaRPr>
          </a:p>
          <a:p>
            <a:r>
              <a:rPr lang="zh-CN" altLang="en-US" sz="2000"/>
              <a:t>一、如何调养好脾胃功能，不出现疾病问题，不</a:t>
            </a:r>
            <a:r>
              <a:rPr lang="zh-CN" altLang="en-US" sz="2000"/>
              <a:t>出现症状</a:t>
            </a:r>
            <a:r>
              <a:rPr lang="zh-CN" altLang="en-US" sz="2000"/>
              <a:t>呢？</a:t>
            </a:r>
            <a:endParaRPr lang="zh-CN" altLang="en-US" sz="2000"/>
          </a:p>
          <a:p>
            <a:r>
              <a:rPr lang="zh-CN" altLang="en-US" sz="2000"/>
              <a:t>二、</a:t>
            </a:r>
            <a:r>
              <a:rPr sz="2000">
                <a:sym typeface="+mn-ea"/>
              </a:rPr>
              <a:t>脾胃一旦有问题，出现了疾病和症状，我们该怎么解决</a:t>
            </a:r>
            <a:r>
              <a:rPr sz="2000">
                <a:sym typeface="+mn-ea"/>
              </a:rPr>
              <a:t>呢？</a:t>
            </a:r>
            <a:br>
              <a:rPr sz="2000">
                <a:sym typeface="+mn-ea"/>
              </a:rPr>
            </a:br>
            <a:endParaRPr lang="zh-CN" altLang="en-US" sz="2000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>
          <a:xfrm>
            <a:off x="2143760" y="365760"/>
            <a:ext cx="7733030" cy="965835"/>
          </a:xfrm>
        </p:spPr>
        <p:txBody>
          <a:bodyPr>
            <a:normAutofit fontScale="90000"/>
          </a:bodyPr>
          <a:p>
            <a:br>
              <a:rPr>
                <a:sym typeface="+mn-ea"/>
              </a:rPr>
            </a:br>
            <a:r>
              <a:rPr>
                <a:sym typeface="+mn-ea"/>
              </a:rPr>
              <a:t>脾胃一旦有问题就会出现疾病</a:t>
            </a:r>
            <a:r>
              <a:rPr>
                <a:sym typeface="+mn-ea"/>
              </a:rPr>
              <a:t>和症状</a:t>
            </a:r>
            <a:br>
              <a:rPr lang="zh-CN" altLang="en-US"/>
            </a:b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637280" y="632460"/>
            <a:ext cx="5567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养好脾胃从营养早餐开始</a:t>
            </a:r>
            <a:endParaRPr lang="zh-CN" altLang="en-US" sz="3200"/>
          </a:p>
        </p:txBody>
      </p:sp>
      <p:sp>
        <p:nvSpPr>
          <p:cNvPr id="5" name="六边形 4"/>
          <p:cNvSpPr/>
          <p:nvPr>
            <p:custDataLst>
              <p:tags r:id="rId1"/>
            </p:custDataLst>
          </p:nvPr>
        </p:nvSpPr>
        <p:spPr>
          <a:xfrm>
            <a:off x="1280160" y="2263140"/>
            <a:ext cx="1838960" cy="1533525"/>
          </a:xfrm>
          <a:prstGeom prst="hexagon">
            <a:avLst/>
          </a:prstGeom>
          <a:gradFill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2">
                    <a:lumMod val="40000"/>
                    <a:lumOff val="60000"/>
                  </a:schemeClr>
                </a:solidFill>
              </a:rPr>
              <a:t>营养</a:t>
            </a:r>
            <a:endParaRPr lang="zh-CN" altLang="en-US" sz="280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 sz="2800">
                <a:solidFill>
                  <a:schemeClr val="tx2">
                    <a:lumMod val="40000"/>
                    <a:lumOff val="60000"/>
                  </a:schemeClr>
                </a:solidFill>
              </a:rPr>
              <a:t>早餐</a:t>
            </a:r>
            <a:endParaRPr lang="zh-CN" altLang="en-US" sz="280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六边形 5"/>
          <p:cNvSpPr/>
          <p:nvPr>
            <p:custDataLst>
              <p:tags r:id="rId2"/>
            </p:custDataLst>
          </p:nvPr>
        </p:nvSpPr>
        <p:spPr>
          <a:xfrm>
            <a:off x="2727325" y="3032760"/>
            <a:ext cx="1838960" cy="1533525"/>
          </a:xfrm>
          <a:prstGeom prst="hexagon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六边形 6"/>
          <p:cNvSpPr/>
          <p:nvPr>
            <p:custDataLst>
              <p:tags r:id="rId4"/>
            </p:custDataLst>
          </p:nvPr>
        </p:nvSpPr>
        <p:spPr>
          <a:xfrm>
            <a:off x="5404485" y="3032760"/>
            <a:ext cx="1838960" cy="1533525"/>
          </a:xfrm>
          <a:prstGeom prst="hexagon">
            <a:avLst/>
          </a:prstGeom>
          <a:blipFill rotWithShape="1">
            <a:blip r:embed="rId5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对角圆角矩形 13"/>
          <p:cNvSpPr/>
          <p:nvPr>
            <p:custDataLst>
              <p:tags r:id="rId6"/>
            </p:custDataLst>
          </p:nvPr>
        </p:nvSpPr>
        <p:spPr>
          <a:xfrm>
            <a:off x="2675890" y="4601845"/>
            <a:ext cx="2000250" cy="1562100"/>
          </a:xfrm>
          <a:prstGeom prst="round2Diag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13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/>
            <a:r>
              <a:rPr lang="en-US" altLang="zh-CN">
                <a:solidFill>
                  <a:schemeClr val="tx2">
                    <a:lumMod val="40000"/>
                    <a:lumOff val="60000"/>
                  </a:schemeClr>
                </a:solidFill>
              </a:rPr>
              <a:t>40</a:t>
            </a: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多种营养食材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altLang="zh-CN">
                <a:solidFill>
                  <a:schemeClr val="tx2">
                    <a:lumMod val="40000"/>
                    <a:lumOff val="60000"/>
                  </a:schemeClr>
                </a:solidFill>
              </a:rPr>
              <a:t>14</a:t>
            </a: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种维生素、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矿物质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营养全面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健脾暖胃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对角圆角矩形 14"/>
          <p:cNvSpPr/>
          <p:nvPr>
            <p:custDataLst>
              <p:tags r:id="rId7"/>
            </p:custDataLst>
          </p:nvPr>
        </p:nvSpPr>
        <p:spPr>
          <a:xfrm>
            <a:off x="5536565" y="4601845"/>
            <a:ext cx="1574165" cy="1562100"/>
          </a:xfrm>
          <a:prstGeom prst="round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1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双白双肽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均衡营养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提升免疫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强健肌肉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0160" y="1634490"/>
            <a:ext cx="2012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每日</a:t>
            </a:r>
            <a:r>
              <a:rPr lang="zh-CN" altLang="en-US" sz="2000">
                <a:sym typeface="+mn-ea"/>
              </a:rPr>
              <a:t>基础</a:t>
            </a:r>
            <a:r>
              <a:rPr lang="zh-CN" altLang="en-US" sz="2000"/>
              <a:t>早餐</a:t>
            </a:r>
            <a:endParaRPr lang="zh-CN" altLang="en-US" sz="2000"/>
          </a:p>
        </p:txBody>
      </p:sp>
      <p:sp>
        <p:nvSpPr>
          <p:cNvPr id="25" name="六边形 24"/>
          <p:cNvSpPr/>
          <p:nvPr>
            <p:custDataLst>
              <p:tags r:id="rId8"/>
            </p:custDataLst>
          </p:nvPr>
        </p:nvSpPr>
        <p:spPr>
          <a:xfrm>
            <a:off x="8125460" y="3068320"/>
            <a:ext cx="1835785" cy="1533525"/>
          </a:xfrm>
          <a:prstGeom prst="hexagon">
            <a:avLst/>
          </a:prstGeom>
          <a:blipFill rotWithShape="1">
            <a:blip r:embed="rId9"/>
            <a:stretch>
              <a:fillRect l="-16000" t="-11000" r="-12000" b="-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0"/>
            </p:custDataLst>
          </p:nvPr>
        </p:nvSpPr>
        <p:spPr>
          <a:xfrm>
            <a:off x="8257540" y="4601845"/>
            <a:ext cx="1571625" cy="1562100"/>
          </a:xfrm>
          <a:prstGeom prst="round2Diag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5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多维生素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多矿物质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八大系统</a:t>
            </a:r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微信图片_202501051559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970" y="1678940"/>
            <a:ext cx="3785235" cy="46037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94995" y="560070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</a:t>
            </a:r>
            <a:r>
              <a:rPr lang="en-US" altLang="zh-CN" sz="3200" b="1"/>
              <a:t>----</a:t>
            </a:r>
            <a:r>
              <a:rPr lang="zh-CN" altLang="en-US" sz="3200" b="1"/>
              <a:t>慢性胃炎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/>
        </p:nvSpPr>
        <p:spPr>
          <a:xfrm>
            <a:off x="5649595" y="15519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21" name="六边形 20"/>
          <p:cNvSpPr/>
          <p:nvPr>
            <p:custDataLst>
              <p:tags r:id="rId2"/>
            </p:custDataLst>
          </p:nvPr>
        </p:nvSpPr>
        <p:spPr>
          <a:xfrm>
            <a:off x="4403725" y="4404995"/>
            <a:ext cx="1835785" cy="1533525"/>
          </a:xfrm>
          <a:prstGeom prst="hexagon">
            <a:avLst/>
          </a:prstGeom>
          <a:blipFill rotWithShape="1">
            <a:blip r:embed="rId3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>
            <p:custDataLst>
              <p:tags r:id="rId4"/>
            </p:custDataLst>
          </p:nvPr>
        </p:nvSpPr>
        <p:spPr>
          <a:xfrm>
            <a:off x="6358255" y="4404995"/>
            <a:ext cx="1835785" cy="1533525"/>
          </a:xfrm>
          <a:prstGeom prst="hexagon">
            <a:avLst/>
          </a:prstGeom>
          <a:blipFill rotWithShape="1">
            <a:blip r:embed="rId5"/>
            <a:tile sx="40000" sy="40000" algn="ctr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9544685" y="15519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08670" y="1941195"/>
            <a:ext cx="3226435" cy="4312920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7"/>
              </p:custDataLst>
            </p:nvPr>
          </p:nvPicPr>
          <p:blipFill>
            <a:blip r:embed="rId8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9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0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1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2"/>
            </p:custDataLst>
          </p:nvPr>
        </p:nvSpPr>
        <p:spPr>
          <a:xfrm>
            <a:off x="4328795" y="2395220"/>
            <a:ext cx="1835785" cy="1533525"/>
          </a:xfrm>
          <a:prstGeom prst="hexagon">
            <a:avLst/>
          </a:prstGeom>
          <a:blipFill rotWithShape="1">
            <a:blip r:embed="rId1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六边形 21"/>
          <p:cNvSpPr/>
          <p:nvPr>
            <p:custDataLst>
              <p:tags r:id="rId14"/>
            </p:custDataLst>
          </p:nvPr>
        </p:nvSpPr>
        <p:spPr>
          <a:xfrm>
            <a:off x="6324600" y="2404110"/>
            <a:ext cx="1838960" cy="1533525"/>
          </a:xfrm>
          <a:prstGeom prst="hexagon">
            <a:avLst/>
          </a:prstGeom>
          <a:blipFill rotWithShape="1">
            <a:blip r:embed="rId15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微信图片_202501051600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2430" y="1485900"/>
            <a:ext cx="3794125" cy="491617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562610" y="548640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常见脾胃问题的解决方法----浅表性胃炎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478145" y="1466215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3" name="六边形 2"/>
          <p:cNvSpPr/>
          <p:nvPr>
            <p:custDataLst>
              <p:tags r:id="rId5"/>
            </p:custDataLst>
          </p:nvPr>
        </p:nvSpPr>
        <p:spPr>
          <a:xfrm>
            <a:off x="4186555" y="4768215"/>
            <a:ext cx="1835785" cy="1533525"/>
          </a:xfrm>
          <a:prstGeom prst="hexagon">
            <a:avLst/>
          </a:prstGeom>
          <a:blipFill rotWithShape="1">
            <a:blip r:embed="rId6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373235" y="1466215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37245" y="1963420"/>
            <a:ext cx="3284220" cy="4338320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8"/>
              </p:custDataLst>
            </p:nvPr>
          </p:nvPicPr>
          <p:blipFill>
            <a:blip r:embed="rId9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10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1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2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3"/>
            </p:custDataLst>
          </p:nvPr>
        </p:nvSpPr>
        <p:spPr>
          <a:xfrm>
            <a:off x="4281805" y="1870075"/>
            <a:ext cx="1835785" cy="1533525"/>
          </a:xfrm>
          <a:prstGeom prst="hexagon">
            <a:avLst/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六边形 21"/>
          <p:cNvSpPr/>
          <p:nvPr>
            <p:custDataLst>
              <p:tags r:id="rId15"/>
            </p:custDataLst>
          </p:nvPr>
        </p:nvSpPr>
        <p:spPr>
          <a:xfrm>
            <a:off x="6601460" y="4868545"/>
            <a:ext cx="1835785" cy="1533525"/>
          </a:xfrm>
          <a:prstGeom prst="hexagon">
            <a:avLst/>
          </a:prstGeom>
          <a:blipFill rotWithShape="1">
            <a:blip r:embed="rId16"/>
            <a:stretch>
              <a:fillRect l="-3000" t="-9000" r="-5000" b="-4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六边形 4"/>
          <p:cNvSpPr/>
          <p:nvPr>
            <p:custDataLst>
              <p:tags r:id="rId17"/>
            </p:custDataLst>
          </p:nvPr>
        </p:nvSpPr>
        <p:spPr>
          <a:xfrm>
            <a:off x="6419850" y="1888490"/>
            <a:ext cx="1838960" cy="1533525"/>
          </a:xfrm>
          <a:prstGeom prst="hexagon">
            <a:avLst/>
          </a:prstGeom>
          <a:blipFill rotWithShape="1">
            <a:blip r:embed="rId18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>
            <p:custDataLst>
              <p:tags r:id="rId19"/>
            </p:custDataLst>
          </p:nvPr>
        </p:nvSpPr>
        <p:spPr>
          <a:xfrm>
            <a:off x="5394325" y="3430905"/>
            <a:ext cx="1835785" cy="1533525"/>
          </a:xfrm>
          <a:prstGeom prst="hexagon">
            <a:avLst/>
          </a:prstGeom>
          <a:blipFill rotWithShape="1">
            <a:blip r:embed="rId20"/>
            <a:tile sx="40000" sy="40000" algn="ctr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微信图片_202501051600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4495" y="1257300"/>
            <a:ext cx="3885469" cy="50400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537845" y="499110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常见脾胃问题的解决方法----萎缩性胃炎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706745" y="130429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3" name="六边形 2"/>
          <p:cNvSpPr/>
          <p:nvPr>
            <p:custDataLst>
              <p:tags r:id="rId5"/>
            </p:custDataLst>
          </p:nvPr>
        </p:nvSpPr>
        <p:spPr>
          <a:xfrm>
            <a:off x="4403725" y="4100195"/>
            <a:ext cx="1835785" cy="1533525"/>
          </a:xfrm>
          <a:prstGeom prst="hexagon">
            <a:avLst/>
          </a:prstGeom>
          <a:blipFill rotWithShape="1">
            <a:blip r:embed="rId6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601835" y="130429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380095" y="1950720"/>
            <a:ext cx="3226435" cy="4312920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8"/>
              </p:custDataLst>
            </p:nvPr>
          </p:nvPicPr>
          <p:blipFill>
            <a:blip r:embed="rId9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10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1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2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3"/>
            </p:custDataLst>
          </p:nvPr>
        </p:nvSpPr>
        <p:spPr>
          <a:xfrm>
            <a:off x="4366895" y="2119630"/>
            <a:ext cx="1835785" cy="1533525"/>
          </a:xfrm>
          <a:prstGeom prst="hexagon">
            <a:avLst/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六边形 4"/>
          <p:cNvSpPr/>
          <p:nvPr>
            <p:custDataLst>
              <p:tags r:id="rId15"/>
            </p:custDataLst>
          </p:nvPr>
        </p:nvSpPr>
        <p:spPr>
          <a:xfrm>
            <a:off x="6279515" y="2119630"/>
            <a:ext cx="1838960" cy="1533525"/>
          </a:xfrm>
          <a:prstGeom prst="hexagon">
            <a:avLst/>
          </a:prstGeom>
          <a:blipFill rotWithShape="1">
            <a:blip r:embed="rId16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六边形 24"/>
          <p:cNvSpPr/>
          <p:nvPr>
            <p:custDataLst>
              <p:tags r:id="rId17"/>
            </p:custDataLst>
          </p:nvPr>
        </p:nvSpPr>
        <p:spPr>
          <a:xfrm>
            <a:off x="6391910" y="4109720"/>
            <a:ext cx="1835785" cy="1533525"/>
          </a:xfrm>
          <a:prstGeom prst="hexagon">
            <a:avLst/>
          </a:prstGeom>
          <a:blipFill rotWithShape="1">
            <a:blip r:embed="rId18"/>
            <a:stretch>
              <a:fillRect l="-16000" t="-11000" r="-12000" b="-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微信图片_202501051600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7990" y="1360805"/>
            <a:ext cx="3915410" cy="501713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8020" y="567055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常见脾胃问题的解决方法----糜烂性胃炎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754370" y="13614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21" name="六边形 20"/>
          <p:cNvSpPr/>
          <p:nvPr>
            <p:custDataLst>
              <p:tags r:id="rId5"/>
            </p:custDataLst>
          </p:nvPr>
        </p:nvSpPr>
        <p:spPr>
          <a:xfrm>
            <a:off x="4508500" y="4157345"/>
            <a:ext cx="1835785" cy="1533525"/>
          </a:xfrm>
          <a:prstGeom prst="hexagon">
            <a:avLst/>
          </a:prstGeom>
          <a:blipFill rotWithShape="1">
            <a:blip r:embed="rId6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649460" y="13614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27720" y="2007870"/>
            <a:ext cx="3226435" cy="4312920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8"/>
              </p:custDataLst>
            </p:nvPr>
          </p:nvPicPr>
          <p:blipFill>
            <a:blip r:embed="rId9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10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1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2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3"/>
            </p:custDataLst>
          </p:nvPr>
        </p:nvSpPr>
        <p:spPr>
          <a:xfrm>
            <a:off x="4508500" y="2169795"/>
            <a:ext cx="1835785" cy="1533525"/>
          </a:xfrm>
          <a:prstGeom prst="hexagon">
            <a:avLst/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六边形 2"/>
          <p:cNvSpPr/>
          <p:nvPr>
            <p:custDataLst>
              <p:tags r:id="rId15"/>
            </p:custDataLst>
          </p:nvPr>
        </p:nvSpPr>
        <p:spPr>
          <a:xfrm>
            <a:off x="6509385" y="4086225"/>
            <a:ext cx="1835785" cy="1533525"/>
          </a:xfrm>
          <a:prstGeom prst="hexagon">
            <a:avLst/>
          </a:prstGeom>
          <a:blipFill rotWithShape="1">
            <a:blip r:embed="rId16"/>
            <a:stretch>
              <a:fillRect l="-3000" t="-9000" r="-5000" b="-4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六边形 6"/>
          <p:cNvSpPr/>
          <p:nvPr>
            <p:custDataLst>
              <p:tags r:id="rId17"/>
            </p:custDataLst>
          </p:nvPr>
        </p:nvSpPr>
        <p:spPr>
          <a:xfrm>
            <a:off x="6466205" y="2141220"/>
            <a:ext cx="1838960" cy="1533525"/>
          </a:xfrm>
          <a:prstGeom prst="hexagon">
            <a:avLst/>
          </a:prstGeom>
          <a:blipFill rotWithShape="1">
            <a:blip r:embed="rId18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微信图片_202501051600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0050" y="1604010"/>
            <a:ext cx="3857625" cy="48120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76275" y="613410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常见脾胃问题的解决方法----胆汁反流性胃炎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744845" y="13995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21" name="六边形 20"/>
          <p:cNvSpPr/>
          <p:nvPr>
            <p:custDataLst>
              <p:tags r:id="rId5"/>
            </p:custDataLst>
          </p:nvPr>
        </p:nvSpPr>
        <p:spPr>
          <a:xfrm>
            <a:off x="4498975" y="4195445"/>
            <a:ext cx="1835785" cy="1533525"/>
          </a:xfrm>
          <a:prstGeom prst="hexagon">
            <a:avLst/>
          </a:prstGeom>
          <a:blipFill rotWithShape="1">
            <a:blip r:embed="rId6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639935" y="139954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46770" y="2036445"/>
            <a:ext cx="3226435" cy="4312920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8"/>
              </p:custDataLst>
            </p:nvPr>
          </p:nvPicPr>
          <p:blipFill>
            <a:blip r:embed="rId9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10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1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2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3"/>
            </p:custDataLst>
          </p:nvPr>
        </p:nvSpPr>
        <p:spPr>
          <a:xfrm>
            <a:off x="4498975" y="2207895"/>
            <a:ext cx="1835785" cy="1533525"/>
          </a:xfrm>
          <a:prstGeom prst="hexagon">
            <a:avLst/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六边形 6"/>
          <p:cNvSpPr/>
          <p:nvPr>
            <p:custDataLst>
              <p:tags r:id="rId15"/>
            </p:custDataLst>
          </p:nvPr>
        </p:nvSpPr>
        <p:spPr>
          <a:xfrm>
            <a:off x="6456680" y="2179320"/>
            <a:ext cx="1838960" cy="1533525"/>
          </a:xfrm>
          <a:prstGeom prst="hexagon">
            <a:avLst/>
          </a:prstGeom>
          <a:blipFill rotWithShape="1">
            <a:blip r:embed="rId16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>
            <p:custDataLst>
              <p:tags r:id="rId17"/>
            </p:custDataLst>
          </p:nvPr>
        </p:nvSpPr>
        <p:spPr>
          <a:xfrm>
            <a:off x="6459855" y="4195445"/>
            <a:ext cx="1835785" cy="1533525"/>
          </a:xfrm>
          <a:prstGeom prst="hexagon">
            <a:avLst/>
          </a:prstGeom>
          <a:blipFill rotWithShape="1">
            <a:blip r:embed="rId18"/>
            <a:tile sx="40000" sy="40000" algn="ctr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9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微信图片_202501051600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5455" y="1632585"/>
            <a:ext cx="3726815" cy="479361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537845" y="499110"/>
            <a:ext cx="10840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常见脾胃问题的解决方法----胃溃疡</a:t>
            </a:r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641340" y="1425575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内</a:t>
            </a:r>
            <a:r>
              <a:rPr lang="en-US" altLang="zh-CN"/>
              <a:t>    </a:t>
            </a:r>
            <a:r>
              <a:rPr lang="zh-CN" altLang="en-US"/>
              <a:t>调</a:t>
            </a:r>
            <a:endParaRPr lang="zh-CN" altLang="en-US"/>
          </a:p>
        </p:txBody>
      </p:sp>
      <p:sp>
        <p:nvSpPr>
          <p:cNvPr id="7" name="六边形 6"/>
          <p:cNvSpPr/>
          <p:nvPr>
            <p:custDataLst>
              <p:tags r:id="rId5"/>
            </p:custDataLst>
          </p:nvPr>
        </p:nvSpPr>
        <p:spPr>
          <a:xfrm>
            <a:off x="4386580" y="4895850"/>
            <a:ext cx="1835785" cy="1533525"/>
          </a:xfrm>
          <a:prstGeom prst="hexagon">
            <a:avLst/>
          </a:prstGeom>
          <a:blipFill rotWithShape="1">
            <a:blip r:embed="rId6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9601835" y="1559560"/>
            <a:ext cx="1235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外</a:t>
            </a:r>
            <a:r>
              <a:rPr lang="en-US" altLang="zh-CN"/>
              <a:t>    </a:t>
            </a:r>
            <a:r>
              <a:rPr lang="zh-CN" altLang="en-US"/>
              <a:t>疗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94395" y="1977390"/>
            <a:ext cx="3226435" cy="4410075"/>
            <a:chOff x="1818" y="4018"/>
            <a:chExt cx="4226" cy="4785"/>
          </a:xfrm>
        </p:grpSpPr>
        <p:pic>
          <p:nvPicPr>
            <p:cNvPr id="101" name="图片 100"/>
            <p:cNvPicPr/>
            <p:nvPr>
              <p:custDataLst>
                <p:tags r:id="rId8"/>
              </p:custDataLst>
            </p:nvPr>
          </p:nvPicPr>
          <p:blipFill>
            <a:blip r:embed="rId9"/>
            <a:srcRect l="7079" t="12417" r="3099" b="6299"/>
            <a:stretch>
              <a:fillRect/>
            </a:stretch>
          </p:blipFill>
          <p:spPr>
            <a:xfrm>
              <a:off x="1818" y="4018"/>
              <a:ext cx="4226" cy="47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下箭头 15"/>
            <p:cNvSpPr/>
            <p:nvPr>
              <p:custDataLst>
                <p:tags r:id="rId10"/>
              </p:custDataLst>
            </p:nvPr>
          </p:nvSpPr>
          <p:spPr>
            <a:xfrm>
              <a:off x="3675" y="6208"/>
              <a:ext cx="13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>
              <p:custDataLst>
                <p:tags r:id="rId11"/>
              </p:custDataLst>
            </p:nvPr>
          </p:nvSpPr>
          <p:spPr>
            <a:xfrm>
              <a:off x="4167" y="6208"/>
              <a:ext cx="120" cy="164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下箭头 17"/>
            <p:cNvSpPr/>
            <p:nvPr>
              <p:custDataLst>
                <p:tags r:id="rId12"/>
              </p:custDataLst>
            </p:nvPr>
          </p:nvSpPr>
          <p:spPr>
            <a:xfrm>
              <a:off x="3924" y="6208"/>
              <a:ext cx="120" cy="1644"/>
            </a:xfrm>
            <a:prstGeom prst="downArrow">
              <a:avLst/>
            </a:prstGeom>
            <a:solidFill>
              <a:srgbClr val="3AD65B"/>
            </a:solidFill>
            <a:ln>
              <a:solidFill>
                <a:srgbClr val="3AD6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六边形 18"/>
          <p:cNvSpPr/>
          <p:nvPr>
            <p:custDataLst>
              <p:tags r:id="rId13"/>
            </p:custDataLst>
          </p:nvPr>
        </p:nvSpPr>
        <p:spPr>
          <a:xfrm>
            <a:off x="4382770" y="1821815"/>
            <a:ext cx="1835785" cy="1533525"/>
          </a:xfrm>
          <a:prstGeom prst="hexagon">
            <a:avLst/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六边形 7"/>
          <p:cNvSpPr/>
          <p:nvPr>
            <p:custDataLst>
              <p:tags r:id="rId15"/>
            </p:custDataLst>
          </p:nvPr>
        </p:nvSpPr>
        <p:spPr>
          <a:xfrm>
            <a:off x="6441440" y="1810385"/>
            <a:ext cx="1838960" cy="1533525"/>
          </a:xfrm>
          <a:prstGeom prst="hexagon">
            <a:avLst/>
          </a:prstGeom>
          <a:blipFill rotWithShape="1">
            <a:blip r:embed="rId16"/>
            <a:stretch>
              <a:fillRect l="-11000" r="-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六边形 8"/>
          <p:cNvSpPr/>
          <p:nvPr>
            <p:custDataLst>
              <p:tags r:id="rId17"/>
            </p:custDataLst>
          </p:nvPr>
        </p:nvSpPr>
        <p:spPr>
          <a:xfrm>
            <a:off x="6441440" y="4893310"/>
            <a:ext cx="1835785" cy="1533525"/>
          </a:xfrm>
          <a:prstGeom prst="hexagon">
            <a:avLst/>
          </a:prstGeom>
          <a:blipFill rotWithShape="1">
            <a:blip r:embed="rId18"/>
            <a:stretch>
              <a:fillRect l="-16000" t="-11000" r="-12000" b="-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>
            <p:custDataLst>
              <p:tags r:id="rId19"/>
            </p:custDataLst>
          </p:nvPr>
        </p:nvSpPr>
        <p:spPr>
          <a:xfrm>
            <a:off x="4382770" y="3358515"/>
            <a:ext cx="1835785" cy="1533525"/>
          </a:xfrm>
          <a:prstGeom prst="hexagon">
            <a:avLst/>
          </a:prstGeom>
          <a:blipFill rotWithShape="1">
            <a:blip r:embed="rId20"/>
            <a:stretch>
              <a:fillRect l="-3000" t="-9000" r="-5000" b="-4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>
            <p:custDataLst>
              <p:tags r:id="rId21"/>
            </p:custDataLst>
          </p:nvPr>
        </p:nvSpPr>
        <p:spPr>
          <a:xfrm>
            <a:off x="6441440" y="3348990"/>
            <a:ext cx="1835785" cy="1533525"/>
          </a:xfrm>
          <a:prstGeom prst="hexagon">
            <a:avLst/>
          </a:prstGeom>
          <a:blipFill rotWithShape="1">
            <a:blip r:embed="rId22"/>
            <a:tile sx="40000" sy="40000" algn="ctr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2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1005" y="394335"/>
            <a:ext cx="8595995" cy="6059805"/>
          </a:xfrm>
          <a:prstGeom prst="rect">
            <a:avLst/>
          </a:prstGeom>
        </p:spPr>
      </p:pic>
      <p:sp>
        <p:nvSpPr>
          <p:cNvPr id="10" name="六边形 9"/>
          <p:cNvSpPr/>
          <p:nvPr>
            <p:custDataLst>
              <p:tags r:id="rId3"/>
            </p:custDataLst>
          </p:nvPr>
        </p:nvSpPr>
        <p:spPr>
          <a:xfrm>
            <a:off x="9271000" y="1614170"/>
            <a:ext cx="1835785" cy="1533525"/>
          </a:xfrm>
          <a:prstGeom prst="hexagon">
            <a:avLst/>
          </a:prstGeom>
          <a:blipFill rotWithShape="1">
            <a:blip r:embed="rId4"/>
            <a:stretch>
              <a:fillRect l="-21000" t="-24000" r="-27000" b="-1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六边形 8"/>
          <p:cNvSpPr/>
          <p:nvPr>
            <p:custDataLst>
              <p:tags r:id="rId5"/>
            </p:custDataLst>
          </p:nvPr>
        </p:nvSpPr>
        <p:spPr>
          <a:xfrm>
            <a:off x="9347200" y="4070985"/>
            <a:ext cx="1835785" cy="1533525"/>
          </a:xfrm>
          <a:prstGeom prst="hexagon">
            <a:avLst/>
          </a:prstGeom>
          <a:blipFill rotWithShape="1">
            <a:blip r:embed="rId6"/>
            <a:tile sx="40000" sy="40000" algn="ctr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2"/>
          </p:nvPr>
        </p:nvPicPr>
        <p:blipFill>
          <a:blip r:embed="rId1"/>
          <a:stretch>
            <a:fillRect/>
          </a:stretch>
        </p:blipFill>
        <p:spPr>
          <a:xfrm>
            <a:off x="1032510" y="385445"/>
            <a:ext cx="9869170" cy="60686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内容占位符 5"/>
          <p:cNvPicPr>
            <a:picLocks noChangeAspect="1"/>
          </p:cNvPicPr>
          <p:nvPr>
            <p:ph idx="2"/>
          </p:nvPr>
        </p:nvPicPr>
        <p:blipFill>
          <a:blip r:embed="rId1"/>
          <a:stretch>
            <a:fillRect/>
          </a:stretch>
        </p:blipFill>
        <p:spPr>
          <a:xfrm>
            <a:off x="1168400" y="334010"/>
            <a:ext cx="9505315" cy="61042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2"/>
          </p:nvPr>
        </p:nvSpPr>
        <p:spPr>
          <a:xfrm>
            <a:off x="3357245" y="1313815"/>
            <a:ext cx="8138160" cy="1290320"/>
          </a:xfr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41000">
                <a:srgbClr val="0BC38D"/>
              </a:gs>
            </a:gsLst>
            <a:lin ang="5400000" scaled="0"/>
          </a:gra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anchor="ctr" anchorCtr="0">
            <a:normAutofit fontScale="25000"/>
          </a:bodyPr>
          <a:p>
            <a:pPr marL="0" indent="0">
              <a:lnSpc>
                <a:spcPct val="110000"/>
              </a:lnSpc>
              <a:buNone/>
            </a:pPr>
            <a:r>
              <a:rPr lang="zh-CN" altLang="en-US" sz="11200" b="1">
                <a:solidFill>
                  <a:schemeClr val="tx1"/>
                </a:solidFill>
              </a:rPr>
              <a:t>全面补充八大营养素：</a:t>
            </a:r>
            <a:r>
              <a:rPr sz="11200" b="1">
                <a:solidFill>
                  <a:schemeClr val="tx1"/>
                </a:solidFill>
                <a:sym typeface="+mn-ea"/>
              </a:rPr>
              <a:t>碳水化合物、</a:t>
            </a:r>
            <a:r>
              <a:rPr lang="zh-CN" altLang="en-US" sz="11200" b="1">
                <a:solidFill>
                  <a:schemeClr val="tx1"/>
                </a:solidFill>
              </a:rPr>
              <a:t>蛋白质、</a:t>
            </a:r>
            <a:r>
              <a:rPr lang="en-US" altLang="zh-CN" sz="11200" b="1">
                <a:solidFill>
                  <a:schemeClr val="tx1"/>
                </a:solidFill>
              </a:rPr>
              <a:t> </a:t>
            </a:r>
            <a:r>
              <a:rPr sz="11200" b="1">
                <a:solidFill>
                  <a:schemeClr val="tx1"/>
                </a:solidFill>
              </a:rPr>
              <a:t>脂肪、矿物质、维生素、膳食纤维、益生菌、水</a:t>
            </a:r>
            <a:endParaRPr sz="11200" b="1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/>
          </a:bodyPr>
          <a:p>
            <a:pPr algn="ctr"/>
            <a:r>
              <a:rPr lang="zh-CN" altLang="en-US"/>
              <a:t>脾胃功能调理方案</a:t>
            </a:r>
            <a:r>
              <a:rPr lang="en-US" altLang="zh-CN"/>
              <a:t>--</a:t>
            </a:r>
            <a:r>
              <a:t>内调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442085" y="2301875"/>
            <a:ext cx="8788400" cy="2303145"/>
            <a:chOff x="2672" y="2201"/>
            <a:chExt cx="13840" cy="3627"/>
          </a:xfrm>
        </p:grpSpPr>
        <p:sp>
          <p:nvSpPr>
            <p:cNvPr id="4" name="六边形 3"/>
            <p:cNvSpPr/>
            <p:nvPr>
              <p:custDataLst>
                <p:tags r:id="rId1"/>
              </p:custDataLst>
            </p:nvPr>
          </p:nvSpPr>
          <p:spPr>
            <a:xfrm>
              <a:off x="2672" y="2201"/>
              <a:ext cx="2891" cy="2415"/>
            </a:xfrm>
            <a:prstGeom prst="hexagon">
              <a:avLst/>
            </a:prstGeom>
            <a:gradFill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BC38D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五星级营养</a:t>
              </a:r>
              <a:endParaRPr lang="zh-CN" altLang="en-US" sz="28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  <a:p>
              <a:pPr algn="ctr"/>
              <a:r>
                <a:rPr lang="zh-CN" altLang="en-US" sz="280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早餐</a:t>
              </a:r>
              <a:endParaRPr lang="zh-CN" altLang="en-US" sz="28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" name="六边形 5"/>
            <p:cNvSpPr/>
            <p:nvPr>
              <p:custDataLst>
                <p:tags r:id="rId2"/>
              </p:custDataLst>
            </p:nvPr>
          </p:nvSpPr>
          <p:spPr>
            <a:xfrm>
              <a:off x="4947" y="3413"/>
              <a:ext cx="2891" cy="2415"/>
            </a:xfrm>
            <a:prstGeom prst="hexagon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六边形 6"/>
            <p:cNvSpPr/>
            <p:nvPr>
              <p:custDataLst>
                <p:tags r:id="rId4"/>
              </p:custDataLst>
            </p:nvPr>
          </p:nvSpPr>
          <p:spPr>
            <a:xfrm>
              <a:off x="7838" y="3368"/>
              <a:ext cx="2891" cy="2415"/>
            </a:xfrm>
            <a:prstGeom prst="hexagon">
              <a:avLst/>
            </a:prstGeom>
            <a:blipFill rotWithShape="1">
              <a:blip r:embed="rId5"/>
              <a:stretch>
                <a:fillRect l="-15000" r="-8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六边形 7"/>
            <p:cNvSpPr/>
            <p:nvPr>
              <p:custDataLst>
                <p:tags r:id="rId6"/>
              </p:custDataLst>
            </p:nvPr>
          </p:nvSpPr>
          <p:spPr>
            <a:xfrm>
              <a:off x="10729" y="3383"/>
              <a:ext cx="2891" cy="2415"/>
            </a:xfrm>
            <a:prstGeom prst="hexagon">
              <a:avLst/>
            </a:prstGeom>
            <a:blipFill rotWithShape="1">
              <a:blip r:embed="rId7"/>
              <a:stretch>
                <a:fillRect l="-16000" t="-11000" r="-12000" b="-3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六边形 9"/>
            <p:cNvSpPr/>
            <p:nvPr>
              <p:custDataLst>
                <p:tags r:id="rId8"/>
              </p:custDataLst>
            </p:nvPr>
          </p:nvSpPr>
          <p:spPr>
            <a:xfrm>
              <a:off x="13621" y="3413"/>
              <a:ext cx="2891" cy="2415"/>
            </a:xfrm>
            <a:prstGeom prst="hexagon">
              <a:avLst/>
            </a:prstGeom>
            <a:blipFill rotWithShape="1">
              <a:blip r:embed="rId9"/>
              <a:stretch>
                <a:fillRect l="-21000" t="-24000" r="-27000" b="-15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2886710" y="4699635"/>
            <a:ext cx="1571625" cy="1562100"/>
          </a:xfrm>
          <a:prstGeom prst="round2Diag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13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五谷为养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健脾暖胃</a:t>
            </a:r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对角圆角矩形 14"/>
          <p:cNvSpPr/>
          <p:nvPr/>
        </p:nvSpPr>
        <p:spPr>
          <a:xfrm>
            <a:off x="4722495" y="4699635"/>
            <a:ext cx="1571625" cy="1562100"/>
          </a:xfrm>
          <a:prstGeom prst="round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1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双白双肽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均衡营养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提升免疫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强健肌肉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6690360" y="4699635"/>
            <a:ext cx="1571625" cy="1562100"/>
          </a:xfrm>
          <a:prstGeom prst="round2Diag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5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多维生素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多矿物质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对角圆角矩形 16"/>
          <p:cNvSpPr/>
          <p:nvPr/>
        </p:nvSpPr>
        <p:spPr>
          <a:xfrm>
            <a:off x="8526780" y="4699635"/>
            <a:ext cx="1571625" cy="1562100"/>
          </a:xfrm>
          <a:prstGeom prst="round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rgbClr val="0BC38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抗菌无幽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菌群平衡</a:t>
            </a:r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>
              <a:buClrTx/>
              <a:buSzTx/>
              <a:buNone/>
            </a:pPr>
            <a:r>
              <a:rPr lang="zh-CN" altLang="en-US">
                <a:solidFill>
                  <a:schemeClr val="tx2">
                    <a:lumMod val="40000"/>
                    <a:lumOff val="60000"/>
                  </a:schemeClr>
                </a:solidFill>
              </a:rPr>
              <a:t>肠道免疫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" name="组合 14"/>
          <p:cNvGrpSpPr/>
          <p:nvPr/>
        </p:nvGrpSpPr>
        <p:grpSpPr>
          <a:xfrm>
            <a:off x="888365" y="1880235"/>
            <a:ext cx="10565765" cy="3067050"/>
            <a:chOff x="3169" y="1005"/>
            <a:chExt cx="16639" cy="4830"/>
          </a:xfrm>
        </p:grpSpPr>
        <p:grpSp>
          <p:nvGrpSpPr>
            <p:cNvPr id="11" name="组合 10"/>
            <p:cNvGrpSpPr/>
            <p:nvPr/>
          </p:nvGrpSpPr>
          <p:grpSpPr>
            <a:xfrm>
              <a:off x="3171" y="2189"/>
              <a:ext cx="16637" cy="3646"/>
              <a:chOff x="3327" y="3382"/>
              <a:chExt cx="16637" cy="3646"/>
            </a:xfrm>
          </p:grpSpPr>
          <p:sp>
            <p:nvSpPr>
              <p:cNvPr id="4" name="六边形 3"/>
              <p:cNvSpPr/>
              <p:nvPr>
                <p:custDataLst>
                  <p:tags r:id="rId1"/>
                </p:custDataLst>
              </p:nvPr>
            </p:nvSpPr>
            <p:spPr>
              <a:xfrm>
                <a:off x="17073" y="4613"/>
                <a:ext cx="2891" cy="2415"/>
              </a:xfrm>
              <a:prstGeom prst="hexagon">
                <a:avLst/>
              </a:prstGeom>
              <a:blipFill rotWithShape="1">
                <a:blip r:embed="rId2"/>
                <a:stretch>
                  <a:fillRect l="-10000" t="-19000" r="-16000" b="-2000"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" name="六边形 5"/>
              <p:cNvSpPr/>
              <p:nvPr>
                <p:custDataLst>
                  <p:tags r:id="rId3"/>
                </p:custDataLst>
              </p:nvPr>
            </p:nvSpPr>
            <p:spPr>
              <a:xfrm>
                <a:off x="3327" y="4613"/>
                <a:ext cx="2891" cy="2415"/>
              </a:xfrm>
              <a:prstGeom prst="hexagon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" name="六边形 6"/>
              <p:cNvSpPr/>
              <p:nvPr>
                <p:custDataLst>
                  <p:tags r:id="rId5"/>
                </p:custDataLst>
              </p:nvPr>
            </p:nvSpPr>
            <p:spPr>
              <a:xfrm>
                <a:off x="5618" y="3382"/>
                <a:ext cx="2891" cy="2415"/>
              </a:xfrm>
              <a:prstGeom prst="hexagon">
                <a:avLst/>
              </a:prstGeom>
              <a:blipFill rotWithShape="1">
                <a:blip r:embed="rId6"/>
                <a:stretch>
                  <a:fillRect l="-12000" r="-6000"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8" name="六边形 7"/>
              <p:cNvSpPr/>
              <p:nvPr>
                <p:custDataLst>
                  <p:tags r:id="rId7"/>
                </p:custDataLst>
              </p:nvPr>
            </p:nvSpPr>
            <p:spPr>
              <a:xfrm>
                <a:off x="7909" y="4613"/>
                <a:ext cx="2891" cy="2415"/>
              </a:xfrm>
              <a:prstGeom prst="hexagon">
                <a:avLst/>
              </a:prstGeom>
              <a:blipFill rotWithShape="1">
                <a:blip r:embed="rId8"/>
                <a:stretch>
                  <a:fillRect l="-16000" t="-18000" r="-19000" b="-1000"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六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12491" y="4613"/>
                <a:ext cx="2891" cy="2415"/>
              </a:xfrm>
              <a:prstGeom prst="hexagon">
                <a:avLst/>
              </a:prstGeom>
              <a:blipFill rotWithShape="1">
                <a:blip r:embed="rId10"/>
                <a:tile sx="40000" sy="40000" algn="ctr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六边形 9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199" y="3397"/>
                <a:ext cx="2891" cy="2415"/>
              </a:xfrm>
              <a:prstGeom prst="hexagon">
                <a:avLst/>
              </a:prstGeom>
              <a:blipFill rotWithShape="1">
                <a:blip r:embed="rId12"/>
                <a:stretch>
                  <a:fillRect l="-26000" t="-21000" r="-31000" b="-26000"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2" name="六边形 11"/>
            <p:cNvSpPr/>
            <p:nvPr>
              <p:custDataLst>
                <p:tags r:id="rId13"/>
              </p:custDataLst>
            </p:nvPr>
          </p:nvSpPr>
          <p:spPr>
            <a:xfrm>
              <a:off x="14625" y="2204"/>
              <a:ext cx="2891" cy="2415"/>
            </a:xfrm>
            <a:prstGeom prst="hexagon">
              <a:avLst/>
            </a:prstGeom>
            <a:blipFill rotWithShape="1">
              <a:blip r:embed="rId14"/>
              <a:stretch>
                <a:fillRect l="-3000" t="-9000" r="-5000" b="-4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六边形 12"/>
            <p:cNvSpPr/>
            <p:nvPr>
              <p:custDataLst>
                <p:tags r:id="rId15"/>
              </p:custDataLst>
            </p:nvPr>
          </p:nvSpPr>
          <p:spPr>
            <a:xfrm>
              <a:off x="3169" y="1005"/>
              <a:ext cx="2891" cy="2415"/>
            </a:xfrm>
            <a:prstGeom prst="hexagon">
              <a:avLst/>
            </a:prstGeom>
            <a:gradFill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BC38D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 b="1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七星级抗衰</a:t>
              </a:r>
              <a:endParaRPr lang="zh-CN" altLang="en-US" sz="2800" b="1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  <a:p>
              <a:pPr algn="ctr"/>
              <a:r>
                <a:rPr lang="zh-CN" altLang="en-US" sz="2800" b="1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套餐</a:t>
              </a:r>
              <a:endParaRPr lang="zh-CN" altLang="en-US" sz="2800" b="1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6" name="内容占位符 15"/>
          <p:cNvSpPr>
            <a:spLocks noGrp="1"/>
          </p:cNvSpPr>
          <p:nvPr>
            <p:ph idx="2"/>
            <p:custDataLst>
              <p:tags r:id="rId16"/>
            </p:custDataLst>
          </p:nvPr>
        </p:nvSpPr>
        <p:spPr>
          <a:xfrm>
            <a:off x="1353185" y="456565"/>
            <a:ext cx="9566910" cy="1290320"/>
          </a:xfr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41000">
                <a:srgbClr val="0BC38D"/>
              </a:gs>
            </a:gsLst>
            <a:lin ang="5400000" scaled="0"/>
          </a:gra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anchor="ctr" anchorCtr="0">
            <a:noAutofit/>
          </a:bodyPr>
          <a:p>
            <a:pPr marL="0" indent="0">
              <a:lnSpc>
                <a:spcPct val="110000"/>
              </a:lnSpc>
              <a:buNone/>
            </a:pPr>
            <a:r>
              <a:rPr sz="2800" b="1">
                <a:solidFill>
                  <a:schemeClr val="tx1"/>
                </a:solidFill>
              </a:rPr>
              <a:t>抗衰套餐：全面补充营养、双重抗幽、修复肠胃黏膜、</a:t>
            </a:r>
            <a:endParaRPr sz="2800" b="1">
              <a:solidFill>
                <a:schemeClr val="tx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sz="2800" b="1">
                <a:solidFill>
                  <a:schemeClr val="tx1"/>
                </a:solidFill>
              </a:rPr>
              <a:t> </a:t>
            </a:r>
            <a:r>
              <a:rPr lang="en-US" altLang="zh-CN" sz="2800" b="1">
                <a:solidFill>
                  <a:schemeClr val="tx1"/>
                </a:solidFill>
              </a:rPr>
              <a:t>              </a:t>
            </a:r>
            <a:r>
              <a:rPr sz="2800" b="1">
                <a:solidFill>
                  <a:schemeClr val="tx1"/>
                </a:solidFill>
              </a:rPr>
              <a:t>固本培元、延缓衰老、冻龄逆龄生长。</a:t>
            </a:r>
            <a:endParaRPr sz="2800" b="1">
              <a:solidFill>
                <a:schemeClr val="tx1"/>
              </a:solidFill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370205" y="317500"/>
            <a:ext cx="11490325" cy="6154420"/>
          </a:xfrm>
          <a:prstGeom prst="roundRect">
            <a:avLst>
              <a:gd name="adj" fmla="val 4295"/>
            </a:avLst>
          </a:prstGeom>
          <a:blipFill rotWithShape="1">
            <a:blip r:embed="rId2"/>
            <a:stretch>
              <a:fillRect t="-1000"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"/>
          </p:nvPr>
        </p:nvSpPr>
        <p:spPr>
          <a:xfrm>
            <a:off x="2280920" y="1575435"/>
            <a:ext cx="6664325" cy="3067050"/>
          </a:xfrm>
        </p:spPr>
        <p:txBody>
          <a:bodyPr>
            <a:normAutofit/>
          </a:bodyPr>
          <a:p>
            <a:r>
              <a:rPr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脾胃健</a:t>
            </a:r>
            <a:r>
              <a:rPr lang="en-US" altLang="zh-CN"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 </a:t>
            </a:r>
            <a:r>
              <a:rPr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百病消</a:t>
            </a:r>
            <a:r>
              <a:rPr lang="en-US" altLang="zh-CN"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 </a:t>
            </a:r>
            <a:br>
              <a:rPr lang="en-US" altLang="zh-CN"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</a:br>
            <a:r>
              <a:rPr lang="en-US" altLang="zh-CN"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   </a:t>
            </a:r>
            <a:r>
              <a:rPr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气血足</a:t>
            </a:r>
            <a:r>
              <a:rPr lang="en-US" altLang="zh-CN"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 </a:t>
            </a:r>
            <a:r>
              <a:rPr sz="5400" b="0">
                <a:solidFill>
                  <a:srgbClr val="FF0000"/>
                </a:solidFill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  <a:sym typeface="+mn-ea"/>
              </a:rPr>
              <a:t>精神好</a:t>
            </a:r>
            <a:endParaRPr lang="zh-CN" altLang="en-US" sz="54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ork&#10;summary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&#10;输入标题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PLACING_PICTURE_USER_VIEWPORT" val="{&quot;height&quot;:7614,&quot;width&quot;:11850}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输入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PRESET_TEXT" val="谢谢观看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5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8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8"/>
</p:tagLst>
</file>

<file path=ppt/tags/tag10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8"/>
  <p:tag name="KSO_WM_TEMPLATE_THUMBS_INDEX" val="1、9"/>
</p:tagLst>
</file>

<file path=ppt/tags/tag10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31_7*a*1"/>
  <p:tag name="KSO_WM_TEMPLATE_CATEGORY" val="custom"/>
  <p:tag name="KSO_WM_TEMPLATE_INDEX" val="20231531"/>
  <p:tag name="KSO_WM_UNIT_LAYERLEVEL" val="1"/>
  <p:tag name="KSO_WM_TAG_VERSION" val="1.0"/>
  <p:tag name="KSO_WM_BEAUTIFY_FLAG" val="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UNIT_PLACING_PICTURE_USER_VIEWPORT" val="{&quot;height&quot;:850.3937007874016,&quot;width&quot;:807.140157480315}"/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169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UNIT_PLACING_PICTURE_USER_VIEWPORT" val="{&quot;height&quot;:8319,&quot;width&quot;:5453}"/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56.xml><?xml version="1.0" encoding="utf-8"?>
<p:tagLst xmlns:p="http://schemas.openxmlformats.org/presentationml/2006/main">
  <p:tag name="KSO_WM_UNIT_PLACING_PICTURE_USER_VIEWPORT" val="{&quot;height&quot;:7080,&quot;width&quot;:10155}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60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61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#wm#"/>
  <p:tag name="KSO_WM_TEMPLATE_CATEGORY" val="custom"/>
  <p:tag name="KSO_WM_TEMPLATE_INDEX" val="20230298"/>
  <p:tag name="KSO_WM_SPECIAL_SOURCE" val="bdnull"/>
</p:tagLst>
</file>

<file path=ppt/tags/tag280.xml><?xml version="1.0" encoding="utf-8"?>
<p:tagLst xmlns:p="http://schemas.openxmlformats.org/presentationml/2006/main">
  <p:tag name="commondata" val="eyJoZGlkIjoiNTk3OGRjYTcyNTRhNzIwZTY1YmExZmI2YTI5MzlhMGQifQ=="/>
  <p:tag name="KSO_WPP_MARK_KEY" val="c88daedd-5341-4ff5-9d52-6ed3dcd18573"/>
  <p:tag name="COMMONDATA" val="eyJoZGlkIjoiNzlmOGU4ZjdkZTMxZTdiMGM5ODU1YjdhZTg1NGZlMTAifQ=="/>
</p:tagLst>
</file>

<file path=ppt/theme/theme1.xml><?xml version="1.0" encoding="utf-8"?>
<a:theme xmlns:a="http://schemas.openxmlformats.org/drawingml/2006/main" name="Office 主题">
  <a:themeElements>
    <a:clrScheme name="自定义 73">
      <a:dk1>
        <a:srgbClr val="000000"/>
      </a:dk1>
      <a:lt1>
        <a:srgbClr val="FFFFFF"/>
      </a:lt1>
      <a:dk2>
        <a:srgbClr val="710026"/>
      </a:dk2>
      <a:lt2>
        <a:srgbClr val="FFEBF3"/>
      </a:lt2>
      <a:accent1>
        <a:srgbClr val="FF72A7"/>
      </a:accent1>
      <a:accent2>
        <a:srgbClr val="FF93BC"/>
      </a:accent2>
      <a:accent3>
        <a:srgbClr val="72CEE0"/>
      </a:accent3>
      <a:accent4>
        <a:srgbClr val="F8CD62"/>
      </a:accent4>
      <a:accent5>
        <a:srgbClr val="FFC000"/>
      </a:accent5>
      <a:accent6>
        <a:srgbClr val="088262"/>
      </a:accent6>
      <a:hlink>
        <a:srgbClr val="0563C1"/>
      </a:hlink>
      <a:folHlink>
        <a:srgbClr val="954D72"/>
      </a:folHlink>
    </a:clrScheme>
    <a:fontScheme name="misan heavy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WPS 演示</Application>
  <PresentationFormat>宽屏</PresentationFormat>
  <Paragraphs>150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MiSans Normal</vt:lpstr>
      <vt:lpstr>Wingdings</vt:lpstr>
      <vt:lpstr>MiSans Heavy</vt:lpstr>
      <vt:lpstr>仿宋</vt:lpstr>
      <vt:lpstr>汉仪昌黎宋刻本精修版W</vt:lpstr>
      <vt:lpstr>汉仪旗黑-55简</vt:lpstr>
      <vt:lpstr>黑体</vt:lpstr>
      <vt:lpstr>汉仪春然手书简</vt:lpstr>
      <vt:lpstr>微软雅黑</vt:lpstr>
      <vt:lpstr>优设标题黑</vt:lpstr>
      <vt:lpstr>Arial Unicode MS</vt:lpstr>
      <vt:lpstr>Calibri</vt:lpstr>
      <vt:lpstr>Office 主题</vt:lpstr>
      <vt:lpstr>PowerPoint 演示文稿</vt:lpstr>
      <vt:lpstr>PowerPoint 演示文稿</vt:lpstr>
      <vt:lpstr> 脾胃一旦有问题就会出现疾病和症状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脾胃功能调理方案--内调</vt:lpstr>
      <vt:lpstr>PowerPoint 演示文稿</vt:lpstr>
      <vt:lpstr>脾胃健 百病消     气血足 精神好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杜彦军～筋骨养护店长</cp:lastModifiedBy>
  <cp:revision>286</cp:revision>
  <dcterms:created xsi:type="dcterms:W3CDTF">2019-06-19T02:08:00Z</dcterms:created>
  <dcterms:modified xsi:type="dcterms:W3CDTF">2025-01-06T01:11:18Z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1DBF806A8BA143CF8C19BACC146FCC55</vt:lpwstr>
  </property>
</Properties>
</file>